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337" r:id="rId2"/>
    <p:sldId id="11435" r:id="rId3"/>
    <p:sldId id="11436" r:id="rId4"/>
    <p:sldId id="11437" r:id="rId5"/>
    <p:sldId id="310" r:id="rId6"/>
    <p:sldId id="340" r:id="rId7"/>
    <p:sldId id="342" r:id="rId8"/>
    <p:sldId id="339" r:id="rId9"/>
    <p:sldId id="11441" r:id="rId10"/>
    <p:sldId id="11442" r:id="rId11"/>
    <p:sldId id="11443" r:id="rId12"/>
    <p:sldId id="11445" r:id="rId13"/>
    <p:sldId id="11439" r:id="rId14"/>
    <p:sldId id="11446" r:id="rId15"/>
    <p:sldId id="11447" r:id="rId16"/>
    <p:sldId id="11448" r:id="rId17"/>
    <p:sldId id="11428" r:id="rId18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58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8300"/>
    <a:srgbClr val="FFCE37"/>
    <a:srgbClr val="FDD826"/>
    <a:srgbClr val="1165A0"/>
    <a:srgbClr val="CAE6F6"/>
    <a:srgbClr val="66B3E1"/>
    <a:srgbClr val="EEAF34"/>
    <a:srgbClr val="2874A9"/>
    <a:srgbClr val="F18F19"/>
    <a:srgbClr val="42A8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02" autoAdjust="0"/>
    <p:restoredTop sz="94660"/>
  </p:normalViewPr>
  <p:slideViewPr>
    <p:cSldViewPr snapToGrid="0" showGuides="1">
      <p:cViewPr varScale="1">
        <p:scale>
          <a:sx n="58" d="100"/>
          <a:sy n="58" d="100"/>
        </p:scale>
        <p:origin x="1098" y="60"/>
      </p:cViewPr>
      <p:guideLst>
        <p:guide orient="horz" pos="3158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680873-68F2-4A39-A24B-A7D666BC4F5D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12F41D0-1F2B-41EC-8812-E4B31A111D17}">
      <dgm:prSet phldrT="[Text]" custT="1"/>
      <dgm:spPr/>
      <dgm:t>
        <a:bodyPr lIns="182880" tIns="182880" rIns="0"/>
        <a:lstStyle/>
        <a:p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esp8266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主板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3459CD5-D8B7-4A23-B42A-6A7B964485DD}" type="parTrans" cxnId="{EF7DD659-0717-438E-985F-3BA7C954CF34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8471656-CAE5-44C8-ACEF-DEE78CB5263B}" type="sibTrans" cxnId="{EF7DD659-0717-438E-985F-3BA7C954CF34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3A66748-DA39-4C81-915F-F3CB354F4EFF}">
      <dgm:prSet phldrT="[Text]" custT="1"/>
      <dgm:spPr/>
      <dgm:t>
        <a:bodyPr lIns="182880" tIns="182880" rIns="0"/>
        <a:lstStyle/>
        <a:p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电机扩展板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1A19338-8F36-41F0-856C-3075008FCA3D}" type="parTrans" cxnId="{D53C82F0-7424-4674-AF95-3EB28A55C77E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09D53DB-34C2-4C65-88B2-F22B4BFF72E6}" type="sibTrans" cxnId="{D53C82F0-7424-4674-AF95-3EB28A55C77E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D1F307A-4FC4-4DCC-AFB5-6B7AAE741726}">
      <dgm:prSet phldrT="[Text]" custT="1"/>
      <dgm:spPr/>
      <dgm:t>
        <a:bodyPr lIns="182880" tIns="182880" rIns="0"/>
        <a:lstStyle/>
        <a:p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小车套件</a:t>
          </a:r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(3D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打印的底盘和夹层，电机，车轮，铜柱</a:t>
          </a:r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，尼龙轧带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等</a:t>
          </a:r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)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3062DE9-2511-493E-8F1E-97B239729FBD}" type="parTrans" cxnId="{AE5D5F33-63F2-4020-AAFB-5ECB62954E73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06FA712-BEEE-4EFB-B0FB-97A8B8981CE3}" type="sibTrans" cxnId="{AE5D5F33-63F2-4020-AAFB-5ECB62954E73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76BDB5C-5894-4EC6-9A4D-377B5DE46BE9}">
      <dgm:prSet phldrT="[Text]" custT="1"/>
      <dgm:spPr/>
      <dgm:t>
        <a:bodyPr lIns="182880" tIns="182880" rIns="0"/>
        <a:lstStyle/>
        <a:p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移动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电源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1932EFA-3C02-4420-9545-604A7F787F72}" type="parTrans" cxnId="{BD007D79-6850-439A-A910-4249FF37FA0B}">
      <dgm:prSet/>
      <dgm:spPr/>
      <dgm:t>
        <a:bodyPr/>
        <a:lstStyle/>
        <a:p>
          <a:endParaRPr 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523C894-85EE-4DCA-922A-A4495302321C}" type="sibTrans" cxnId="{BD007D79-6850-439A-A910-4249FF37FA0B}">
      <dgm:prSet/>
      <dgm:spPr/>
      <dgm:t>
        <a:bodyPr/>
        <a:lstStyle/>
        <a:p>
          <a:endParaRPr 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DA79400-65A9-4C37-B554-194A2E657ACA}" type="pres">
      <dgm:prSet presAssocID="{FB680873-68F2-4A39-A24B-A7D666BC4F5D}" presName="rootnode" presStyleCnt="0">
        <dgm:presLayoutVars>
          <dgm:chMax/>
          <dgm:chPref/>
          <dgm:dir/>
          <dgm:animLvl val="lvl"/>
        </dgm:presLayoutVars>
      </dgm:prSet>
      <dgm:spPr/>
    </dgm:pt>
    <dgm:pt modelId="{08B89C73-B3BF-4252-882F-D6104FD43E12}" type="pres">
      <dgm:prSet presAssocID="{812F41D0-1F2B-41EC-8812-E4B31A111D17}" presName="composite" presStyleCnt="0"/>
      <dgm:spPr/>
    </dgm:pt>
    <dgm:pt modelId="{8B33A38A-1F26-47E0-AA70-67F9653006E4}" type="pres">
      <dgm:prSet presAssocID="{812F41D0-1F2B-41EC-8812-E4B31A111D17}" presName="LShape" presStyleLbl="alignNode1" presStyleIdx="0" presStyleCnt="7"/>
      <dgm:spPr>
        <a:solidFill>
          <a:schemeClr val="accent1"/>
        </a:solidFill>
        <a:ln>
          <a:noFill/>
        </a:ln>
      </dgm:spPr>
    </dgm:pt>
    <dgm:pt modelId="{7130075C-DAED-4D1D-AB37-763F1A262D9E}" type="pres">
      <dgm:prSet presAssocID="{812F41D0-1F2B-41EC-8812-E4B31A111D17}" presName="ParentText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AE00A12C-A488-48B5-8196-9F097818204F}" type="pres">
      <dgm:prSet presAssocID="{812F41D0-1F2B-41EC-8812-E4B31A111D17}" presName="Triangle" presStyleLbl="alignNode1" presStyleIdx="1" presStyleCnt="7"/>
      <dgm:spPr>
        <a:solidFill>
          <a:schemeClr val="accent1"/>
        </a:solidFill>
        <a:ln>
          <a:noFill/>
        </a:ln>
      </dgm:spPr>
    </dgm:pt>
    <dgm:pt modelId="{23A247DF-6E25-4A68-B991-9207D7A1E735}" type="pres">
      <dgm:prSet presAssocID="{28471656-CAE5-44C8-ACEF-DEE78CB5263B}" presName="sibTrans" presStyleCnt="0"/>
      <dgm:spPr/>
    </dgm:pt>
    <dgm:pt modelId="{877EBC66-0B64-405D-8317-E7F5AB4C2ADF}" type="pres">
      <dgm:prSet presAssocID="{28471656-CAE5-44C8-ACEF-DEE78CB5263B}" presName="space" presStyleCnt="0"/>
      <dgm:spPr/>
    </dgm:pt>
    <dgm:pt modelId="{E30716D1-316E-4344-818C-7D5EC3FA2F6D}" type="pres">
      <dgm:prSet presAssocID="{C3A66748-DA39-4C81-915F-F3CB354F4EFF}" presName="composite" presStyleCnt="0"/>
      <dgm:spPr/>
    </dgm:pt>
    <dgm:pt modelId="{B0690B07-0F0A-4711-8D4B-3B5F7D4E2986}" type="pres">
      <dgm:prSet presAssocID="{C3A66748-DA39-4C81-915F-F3CB354F4EFF}" presName="LShape" presStyleLbl="alignNode1" presStyleIdx="2" presStyleCnt="7"/>
      <dgm:spPr>
        <a:solidFill>
          <a:schemeClr val="accent2"/>
        </a:solidFill>
        <a:ln>
          <a:noFill/>
        </a:ln>
      </dgm:spPr>
    </dgm:pt>
    <dgm:pt modelId="{32D9CF60-53A5-44B9-9097-60904E7CE431}" type="pres">
      <dgm:prSet presAssocID="{C3A66748-DA39-4C81-915F-F3CB354F4EFF}" presName="ParentText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A20B5860-8224-4097-904D-B73672C9F839}" type="pres">
      <dgm:prSet presAssocID="{C3A66748-DA39-4C81-915F-F3CB354F4EFF}" presName="Triangle" presStyleLbl="alignNode1" presStyleIdx="3" presStyleCnt="7"/>
      <dgm:spPr>
        <a:solidFill>
          <a:schemeClr val="accent2"/>
        </a:solidFill>
        <a:ln>
          <a:noFill/>
        </a:ln>
      </dgm:spPr>
    </dgm:pt>
    <dgm:pt modelId="{26C28728-0B89-43D0-A531-C2B39B4EA0AB}" type="pres">
      <dgm:prSet presAssocID="{409D53DB-34C2-4C65-88B2-F22B4BFF72E6}" presName="sibTrans" presStyleCnt="0"/>
      <dgm:spPr/>
    </dgm:pt>
    <dgm:pt modelId="{69B3FE3C-4D84-42A7-BCEE-48E643EE3C1D}" type="pres">
      <dgm:prSet presAssocID="{409D53DB-34C2-4C65-88B2-F22B4BFF72E6}" presName="space" presStyleCnt="0"/>
      <dgm:spPr/>
    </dgm:pt>
    <dgm:pt modelId="{01989E35-CBA2-4ED3-9836-746744133E01}" type="pres">
      <dgm:prSet presAssocID="{5D1F307A-4FC4-4DCC-AFB5-6B7AAE741726}" presName="composite" presStyleCnt="0"/>
      <dgm:spPr/>
    </dgm:pt>
    <dgm:pt modelId="{3FB716FB-D28B-4017-9E73-424A704CD315}" type="pres">
      <dgm:prSet presAssocID="{5D1F307A-4FC4-4DCC-AFB5-6B7AAE741726}" presName="LShape" presStyleLbl="alignNode1" presStyleIdx="4" presStyleCnt="7"/>
      <dgm:spPr>
        <a:solidFill>
          <a:schemeClr val="accent3"/>
        </a:solidFill>
        <a:ln>
          <a:noFill/>
        </a:ln>
      </dgm:spPr>
    </dgm:pt>
    <dgm:pt modelId="{B972AA22-F389-426E-BCC4-61B96D35266C}" type="pres">
      <dgm:prSet presAssocID="{5D1F307A-4FC4-4DCC-AFB5-6B7AAE741726}" presName="ParentText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03B67CC5-9C39-4C8D-A9D8-8C98AF000AF1}" type="pres">
      <dgm:prSet presAssocID="{5D1F307A-4FC4-4DCC-AFB5-6B7AAE741726}" presName="Triangle" presStyleLbl="alignNode1" presStyleIdx="5" presStyleCnt="7"/>
      <dgm:spPr>
        <a:solidFill>
          <a:schemeClr val="accent3"/>
        </a:solidFill>
        <a:ln>
          <a:noFill/>
        </a:ln>
      </dgm:spPr>
    </dgm:pt>
    <dgm:pt modelId="{2595269F-07D4-4FBB-8173-03BEF635E108}" type="pres">
      <dgm:prSet presAssocID="{706FA712-BEEE-4EFB-B0FB-97A8B8981CE3}" presName="sibTrans" presStyleCnt="0"/>
      <dgm:spPr/>
    </dgm:pt>
    <dgm:pt modelId="{B0E778B3-10A6-4E48-A9DD-127DACEB23DB}" type="pres">
      <dgm:prSet presAssocID="{706FA712-BEEE-4EFB-B0FB-97A8B8981CE3}" presName="space" presStyleCnt="0"/>
      <dgm:spPr/>
    </dgm:pt>
    <dgm:pt modelId="{4E877A7C-0D11-4BD0-906B-ED09E67BE23B}" type="pres">
      <dgm:prSet presAssocID="{076BDB5C-5894-4EC6-9A4D-377B5DE46BE9}" presName="composite" presStyleCnt="0"/>
      <dgm:spPr/>
    </dgm:pt>
    <dgm:pt modelId="{1B22D62F-62E9-4CE4-826B-10FD5511BE35}" type="pres">
      <dgm:prSet presAssocID="{076BDB5C-5894-4EC6-9A4D-377B5DE46BE9}" presName="LShape" presStyleLbl="alignNode1" presStyleIdx="6" presStyleCnt="7"/>
      <dgm:spPr>
        <a:ln>
          <a:noFill/>
        </a:ln>
      </dgm:spPr>
    </dgm:pt>
    <dgm:pt modelId="{084C1BCE-8DE3-4CD1-8840-4FB781042B41}" type="pres">
      <dgm:prSet presAssocID="{076BDB5C-5894-4EC6-9A4D-377B5DE46BE9}" presName="ParentText" presStyleLbl="revTx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AE5D5F33-63F2-4020-AAFB-5ECB62954E73}" srcId="{FB680873-68F2-4A39-A24B-A7D666BC4F5D}" destId="{5D1F307A-4FC4-4DCC-AFB5-6B7AAE741726}" srcOrd="2" destOrd="0" parTransId="{53062DE9-2511-493E-8F1E-97B239729FBD}" sibTransId="{706FA712-BEEE-4EFB-B0FB-97A8B8981CE3}"/>
    <dgm:cxn modelId="{52908244-E42D-49DA-98C9-75D4C82205A9}" type="presOf" srcId="{FB680873-68F2-4A39-A24B-A7D666BC4F5D}" destId="{1DA79400-65A9-4C37-B554-194A2E657ACA}" srcOrd="0" destOrd="0" presId="urn:microsoft.com/office/officeart/2009/3/layout/StepUpProcess"/>
    <dgm:cxn modelId="{FBBE2370-6C50-406A-9663-C90C1579FFF1}" type="presOf" srcId="{812F41D0-1F2B-41EC-8812-E4B31A111D17}" destId="{7130075C-DAED-4D1D-AB37-763F1A262D9E}" srcOrd="0" destOrd="0" presId="urn:microsoft.com/office/officeart/2009/3/layout/StepUpProcess"/>
    <dgm:cxn modelId="{BD007D79-6850-439A-A910-4249FF37FA0B}" srcId="{FB680873-68F2-4A39-A24B-A7D666BC4F5D}" destId="{076BDB5C-5894-4EC6-9A4D-377B5DE46BE9}" srcOrd="3" destOrd="0" parTransId="{F1932EFA-3C02-4420-9545-604A7F787F72}" sibTransId="{F523C894-85EE-4DCA-922A-A4495302321C}"/>
    <dgm:cxn modelId="{EF7DD659-0717-438E-985F-3BA7C954CF34}" srcId="{FB680873-68F2-4A39-A24B-A7D666BC4F5D}" destId="{812F41D0-1F2B-41EC-8812-E4B31A111D17}" srcOrd="0" destOrd="0" parTransId="{93459CD5-D8B7-4A23-B42A-6A7B964485DD}" sibTransId="{28471656-CAE5-44C8-ACEF-DEE78CB5263B}"/>
    <dgm:cxn modelId="{7897AB9A-D264-4DA1-8F36-22F6890BD11A}" type="presOf" srcId="{C3A66748-DA39-4C81-915F-F3CB354F4EFF}" destId="{32D9CF60-53A5-44B9-9097-60904E7CE431}" srcOrd="0" destOrd="0" presId="urn:microsoft.com/office/officeart/2009/3/layout/StepUpProcess"/>
    <dgm:cxn modelId="{5EB614BB-9739-4A2D-883A-0B245F40E90E}" type="presOf" srcId="{5D1F307A-4FC4-4DCC-AFB5-6B7AAE741726}" destId="{B972AA22-F389-426E-BCC4-61B96D35266C}" srcOrd="0" destOrd="0" presId="urn:microsoft.com/office/officeart/2009/3/layout/StepUpProcess"/>
    <dgm:cxn modelId="{D53C82F0-7424-4674-AF95-3EB28A55C77E}" srcId="{FB680873-68F2-4A39-A24B-A7D666BC4F5D}" destId="{C3A66748-DA39-4C81-915F-F3CB354F4EFF}" srcOrd="1" destOrd="0" parTransId="{51A19338-8F36-41F0-856C-3075008FCA3D}" sibTransId="{409D53DB-34C2-4C65-88B2-F22B4BFF72E6}"/>
    <dgm:cxn modelId="{548CF5F8-9876-4C46-A42D-C02431C2F50F}" type="presOf" srcId="{076BDB5C-5894-4EC6-9A4D-377B5DE46BE9}" destId="{084C1BCE-8DE3-4CD1-8840-4FB781042B41}" srcOrd="0" destOrd="0" presId="urn:microsoft.com/office/officeart/2009/3/layout/StepUpProcess"/>
    <dgm:cxn modelId="{A2610378-F1EF-49FB-BE7D-CD3576A07F0F}" type="presParOf" srcId="{1DA79400-65A9-4C37-B554-194A2E657ACA}" destId="{08B89C73-B3BF-4252-882F-D6104FD43E12}" srcOrd="0" destOrd="0" presId="urn:microsoft.com/office/officeart/2009/3/layout/StepUpProcess"/>
    <dgm:cxn modelId="{B7EF5ED6-F240-42FB-B0CA-8933A2B5EBDF}" type="presParOf" srcId="{08B89C73-B3BF-4252-882F-D6104FD43E12}" destId="{8B33A38A-1F26-47E0-AA70-67F9653006E4}" srcOrd="0" destOrd="0" presId="urn:microsoft.com/office/officeart/2009/3/layout/StepUpProcess"/>
    <dgm:cxn modelId="{28BECB6A-C0FC-4971-A5C2-EC807802189B}" type="presParOf" srcId="{08B89C73-B3BF-4252-882F-D6104FD43E12}" destId="{7130075C-DAED-4D1D-AB37-763F1A262D9E}" srcOrd="1" destOrd="0" presId="urn:microsoft.com/office/officeart/2009/3/layout/StepUpProcess"/>
    <dgm:cxn modelId="{D129CCD6-F9A1-40F0-855C-7F8DFF69D628}" type="presParOf" srcId="{08B89C73-B3BF-4252-882F-D6104FD43E12}" destId="{AE00A12C-A488-48B5-8196-9F097818204F}" srcOrd="2" destOrd="0" presId="urn:microsoft.com/office/officeart/2009/3/layout/StepUpProcess"/>
    <dgm:cxn modelId="{8A21D989-2CF1-401A-BAA5-A2FD3D43E626}" type="presParOf" srcId="{1DA79400-65A9-4C37-B554-194A2E657ACA}" destId="{23A247DF-6E25-4A68-B991-9207D7A1E735}" srcOrd="1" destOrd="0" presId="urn:microsoft.com/office/officeart/2009/3/layout/StepUpProcess"/>
    <dgm:cxn modelId="{4BE55E3E-F55E-46FC-9326-C6B11AE90630}" type="presParOf" srcId="{23A247DF-6E25-4A68-B991-9207D7A1E735}" destId="{877EBC66-0B64-405D-8317-E7F5AB4C2ADF}" srcOrd="0" destOrd="0" presId="urn:microsoft.com/office/officeart/2009/3/layout/StepUpProcess"/>
    <dgm:cxn modelId="{2F516BC5-20FF-4C84-B463-176573A2C80C}" type="presParOf" srcId="{1DA79400-65A9-4C37-B554-194A2E657ACA}" destId="{E30716D1-316E-4344-818C-7D5EC3FA2F6D}" srcOrd="2" destOrd="0" presId="urn:microsoft.com/office/officeart/2009/3/layout/StepUpProcess"/>
    <dgm:cxn modelId="{B1ABA625-BE34-4EFC-AC51-2C27A0991C51}" type="presParOf" srcId="{E30716D1-316E-4344-818C-7D5EC3FA2F6D}" destId="{B0690B07-0F0A-4711-8D4B-3B5F7D4E2986}" srcOrd="0" destOrd="0" presId="urn:microsoft.com/office/officeart/2009/3/layout/StepUpProcess"/>
    <dgm:cxn modelId="{B3CBB53A-A266-411E-8CE8-D523DBFBBD05}" type="presParOf" srcId="{E30716D1-316E-4344-818C-7D5EC3FA2F6D}" destId="{32D9CF60-53A5-44B9-9097-60904E7CE431}" srcOrd="1" destOrd="0" presId="urn:microsoft.com/office/officeart/2009/3/layout/StepUpProcess"/>
    <dgm:cxn modelId="{1C288EC5-936B-40F0-A0C1-ADC00B8347B1}" type="presParOf" srcId="{E30716D1-316E-4344-818C-7D5EC3FA2F6D}" destId="{A20B5860-8224-4097-904D-B73672C9F839}" srcOrd="2" destOrd="0" presId="urn:microsoft.com/office/officeart/2009/3/layout/StepUpProcess"/>
    <dgm:cxn modelId="{B7FD2544-402F-4911-8BBB-7D6E53B26011}" type="presParOf" srcId="{1DA79400-65A9-4C37-B554-194A2E657ACA}" destId="{26C28728-0B89-43D0-A531-C2B39B4EA0AB}" srcOrd="3" destOrd="0" presId="urn:microsoft.com/office/officeart/2009/3/layout/StepUpProcess"/>
    <dgm:cxn modelId="{8DB5EB35-4166-4EC6-9759-A619A3FA5E59}" type="presParOf" srcId="{26C28728-0B89-43D0-A531-C2B39B4EA0AB}" destId="{69B3FE3C-4D84-42A7-BCEE-48E643EE3C1D}" srcOrd="0" destOrd="0" presId="urn:microsoft.com/office/officeart/2009/3/layout/StepUpProcess"/>
    <dgm:cxn modelId="{96541BB8-BF79-4E12-81B3-63FB7CE51C6F}" type="presParOf" srcId="{1DA79400-65A9-4C37-B554-194A2E657ACA}" destId="{01989E35-CBA2-4ED3-9836-746744133E01}" srcOrd="4" destOrd="0" presId="urn:microsoft.com/office/officeart/2009/3/layout/StepUpProcess"/>
    <dgm:cxn modelId="{D1A0ADD4-4C1C-47B9-8C8C-A9B564D5AB70}" type="presParOf" srcId="{01989E35-CBA2-4ED3-9836-746744133E01}" destId="{3FB716FB-D28B-4017-9E73-424A704CD315}" srcOrd="0" destOrd="0" presId="urn:microsoft.com/office/officeart/2009/3/layout/StepUpProcess"/>
    <dgm:cxn modelId="{E7A0E859-DBAC-4714-AE42-AEE4BEE901CD}" type="presParOf" srcId="{01989E35-CBA2-4ED3-9836-746744133E01}" destId="{B972AA22-F389-426E-BCC4-61B96D35266C}" srcOrd="1" destOrd="0" presId="urn:microsoft.com/office/officeart/2009/3/layout/StepUpProcess"/>
    <dgm:cxn modelId="{369A4801-CE7B-4620-AB4C-EEC89E641E9B}" type="presParOf" srcId="{01989E35-CBA2-4ED3-9836-746744133E01}" destId="{03B67CC5-9C39-4C8D-A9D8-8C98AF000AF1}" srcOrd="2" destOrd="0" presId="urn:microsoft.com/office/officeart/2009/3/layout/StepUpProcess"/>
    <dgm:cxn modelId="{0AF88EC9-3A87-42BA-9F78-860655327384}" type="presParOf" srcId="{1DA79400-65A9-4C37-B554-194A2E657ACA}" destId="{2595269F-07D4-4FBB-8173-03BEF635E108}" srcOrd="5" destOrd="0" presId="urn:microsoft.com/office/officeart/2009/3/layout/StepUpProcess"/>
    <dgm:cxn modelId="{EEC526EB-21D7-4EE4-B0F7-056A23FAD091}" type="presParOf" srcId="{2595269F-07D4-4FBB-8173-03BEF635E108}" destId="{B0E778B3-10A6-4E48-A9DD-127DACEB23DB}" srcOrd="0" destOrd="0" presId="urn:microsoft.com/office/officeart/2009/3/layout/StepUpProcess"/>
    <dgm:cxn modelId="{3B6E7B52-FCFF-4C37-919A-525D497935D9}" type="presParOf" srcId="{1DA79400-65A9-4C37-B554-194A2E657ACA}" destId="{4E877A7C-0D11-4BD0-906B-ED09E67BE23B}" srcOrd="6" destOrd="0" presId="urn:microsoft.com/office/officeart/2009/3/layout/StepUpProcess"/>
    <dgm:cxn modelId="{7EB24AD0-E96B-4AB5-B6B1-C0106D58E4E7}" type="presParOf" srcId="{4E877A7C-0D11-4BD0-906B-ED09E67BE23B}" destId="{1B22D62F-62E9-4CE4-826B-10FD5511BE35}" srcOrd="0" destOrd="0" presId="urn:microsoft.com/office/officeart/2009/3/layout/StepUpProcess"/>
    <dgm:cxn modelId="{061E53E8-26D6-486B-8833-865EBD51C0D1}" type="presParOf" srcId="{4E877A7C-0D11-4BD0-906B-ED09E67BE23B}" destId="{084C1BCE-8DE3-4CD1-8840-4FB781042B41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33A38A-1F26-47E0-AA70-67F9653006E4}">
      <dsp:nvSpPr>
        <dsp:cNvPr id="0" name=""/>
        <dsp:cNvSpPr/>
      </dsp:nvSpPr>
      <dsp:spPr>
        <a:xfrm rot="5400000">
          <a:off x="513413" y="1949524"/>
          <a:ext cx="1527866" cy="2542335"/>
        </a:xfrm>
        <a:prstGeom prst="corner">
          <a:avLst>
            <a:gd name="adj1" fmla="val 16120"/>
            <a:gd name="adj2" fmla="val 16110"/>
          </a:avLst>
        </a:prstGeom>
        <a:solidFill>
          <a:schemeClr val="accent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30075C-DAED-4D1D-AB37-763F1A262D9E}">
      <dsp:nvSpPr>
        <dsp:cNvPr id="0" name=""/>
        <dsp:cNvSpPr/>
      </dsp:nvSpPr>
      <dsp:spPr>
        <a:xfrm>
          <a:off x="258374" y="2709135"/>
          <a:ext cx="2295234" cy="20119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esp8266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主板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58374" y="2709135"/>
        <a:ext cx="2295234" cy="2011907"/>
      </dsp:txXfrm>
    </dsp:sp>
    <dsp:sp modelId="{AE00A12C-A488-48B5-8196-9F097818204F}">
      <dsp:nvSpPr>
        <dsp:cNvPr id="0" name=""/>
        <dsp:cNvSpPr/>
      </dsp:nvSpPr>
      <dsp:spPr>
        <a:xfrm>
          <a:off x="2120545" y="1762354"/>
          <a:ext cx="433063" cy="433063"/>
        </a:xfrm>
        <a:prstGeom prst="triangle">
          <a:avLst>
            <a:gd name="adj" fmla="val 100000"/>
          </a:avLst>
        </a:prstGeom>
        <a:solidFill>
          <a:schemeClr val="accent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690B07-0F0A-4711-8D4B-3B5F7D4E2986}">
      <dsp:nvSpPr>
        <dsp:cNvPr id="0" name=""/>
        <dsp:cNvSpPr/>
      </dsp:nvSpPr>
      <dsp:spPr>
        <a:xfrm rot="5400000">
          <a:off x="3323228" y="1254232"/>
          <a:ext cx="1527866" cy="2542335"/>
        </a:xfrm>
        <a:prstGeom prst="corner">
          <a:avLst>
            <a:gd name="adj1" fmla="val 16120"/>
            <a:gd name="adj2" fmla="val 16110"/>
          </a:avLst>
        </a:prstGeom>
        <a:solidFill>
          <a:schemeClr val="accent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D9CF60-53A5-44B9-9097-60904E7CE431}">
      <dsp:nvSpPr>
        <dsp:cNvPr id="0" name=""/>
        <dsp:cNvSpPr/>
      </dsp:nvSpPr>
      <dsp:spPr>
        <a:xfrm>
          <a:off x="3068190" y="2013843"/>
          <a:ext cx="2295234" cy="20119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电机扩展板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3068190" y="2013843"/>
        <a:ext cx="2295234" cy="2011907"/>
      </dsp:txXfrm>
    </dsp:sp>
    <dsp:sp modelId="{A20B5860-8224-4097-904D-B73672C9F839}">
      <dsp:nvSpPr>
        <dsp:cNvPr id="0" name=""/>
        <dsp:cNvSpPr/>
      </dsp:nvSpPr>
      <dsp:spPr>
        <a:xfrm>
          <a:off x="4930361" y="1067063"/>
          <a:ext cx="433063" cy="433063"/>
        </a:xfrm>
        <a:prstGeom prst="triangle">
          <a:avLst>
            <a:gd name="adj" fmla="val 100000"/>
          </a:avLst>
        </a:prstGeom>
        <a:solidFill>
          <a:schemeClr val="accent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B716FB-D28B-4017-9E73-424A704CD315}">
      <dsp:nvSpPr>
        <dsp:cNvPr id="0" name=""/>
        <dsp:cNvSpPr/>
      </dsp:nvSpPr>
      <dsp:spPr>
        <a:xfrm rot="5400000">
          <a:off x="6133044" y="558941"/>
          <a:ext cx="1527866" cy="2542335"/>
        </a:xfrm>
        <a:prstGeom prst="corner">
          <a:avLst>
            <a:gd name="adj1" fmla="val 16120"/>
            <a:gd name="adj2" fmla="val 16110"/>
          </a:avLst>
        </a:prstGeom>
        <a:solidFill>
          <a:schemeClr val="accent3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72AA22-F389-426E-BCC4-61B96D35266C}">
      <dsp:nvSpPr>
        <dsp:cNvPr id="0" name=""/>
        <dsp:cNvSpPr/>
      </dsp:nvSpPr>
      <dsp:spPr>
        <a:xfrm>
          <a:off x="5878005" y="1318551"/>
          <a:ext cx="2295234" cy="20119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小车套件</a:t>
          </a: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(3D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打印的底盘和夹层，电机，车轮，铜柱</a:t>
          </a: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，尼龙轧带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等</a:t>
          </a: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)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5878005" y="1318551"/>
        <a:ext cx="2295234" cy="2011907"/>
      </dsp:txXfrm>
    </dsp:sp>
    <dsp:sp modelId="{03B67CC5-9C39-4C8D-A9D8-8C98AF000AF1}">
      <dsp:nvSpPr>
        <dsp:cNvPr id="0" name=""/>
        <dsp:cNvSpPr/>
      </dsp:nvSpPr>
      <dsp:spPr>
        <a:xfrm>
          <a:off x="7740177" y="371771"/>
          <a:ext cx="433063" cy="433063"/>
        </a:xfrm>
        <a:prstGeom prst="triangle">
          <a:avLst>
            <a:gd name="adj" fmla="val 100000"/>
          </a:avLst>
        </a:prstGeom>
        <a:solidFill>
          <a:schemeClr val="accent3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22D62F-62E9-4CE4-826B-10FD5511BE35}">
      <dsp:nvSpPr>
        <dsp:cNvPr id="0" name=""/>
        <dsp:cNvSpPr/>
      </dsp:nvSpPr>
      <dsp:spPr>
        <a:xfrm rot="5400000">
          <a:off x="8942860" y="-136350"/>
          <a:ext cx="1527866" cy="2542335"/>
        </a:xfrm>
        <a:prstGeom prst="corner">
          <a:avLst>
            <a:gd name="adj1" fmla="val 16120"/>
            <a:gd name="adj2" fmla="val 1611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4C1BCE-8DE3-4CD1-8840-4FB781042B41}">
      <dsp:nvSpPr>
        <dsp:cNvPr id="0" name=""/>
        <dsp:cNvSpPr/>
      </dsp:nvSpPr>
      <dsp:spPr>
        <a:xfrm>
          <a:off x="8687821" y="623260"/>
          <a:ext cx="2295234" cy="20119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移动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电源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8687821" y="623260"/>
        <a:ext cx="2295234" cy="20119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5.jpg>
</file>

<file path=ppt/media/image16.png>
</file>

<file path=ppt/media/image17.png>
</file>

<file path=ppt/media/image18.png>
</file>

<file path=ppt/media/image2.jpg>
</file>

<file path=ppt/media/image3.png>
</file>

<file path=ppt/media/image4.gif>
</file>

<file path=ppt/media/image5.jpe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58C255-79C3-45A8-945E-2C61C3C6BAA9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79852-FE9E-45B5-93CD-6D9F89316D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25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41804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38087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49213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8173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78288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6973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4023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38644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11326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5084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187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55888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-+-+</a:t>
            </a:r>
          </a:p>
          <a:p>
            <a:r>
              <a:rPr lang="zh-CN" altLang="en-US" dirty="0"/>
              <a:t>红色为</a:t>
            </a:r>
            <a:r>
              <a:rPr lang="en-US" altLang="zh-CN" dirty="0"/>
              <a:t>+</a:t>
            </a:r>
          </a:p>
          <a:p>
            <a:r>
              <a:rPr lang="zh-CN" altLang="en-US" dirty="0"/>
              <a:t>黑色为</a:t>
            </a:r>
            <a:r>
              <a:rPr lang="en-US" altLang="zh-CN" dirty="0"/>
              <a:t>-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92349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6509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36">
            <a:extLst>
              <a:ext uri="{FF2B5EF4-FFF2-40B4-BE49-F238E27FC236}">
                <a16:creationId xmlns:a16="http://schemas.microsoft.com/office/drawing/2014/main" id="{22017110-91E4-4793-B325-E27CADAEF9B9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490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8333734"/>
            <a:ext cx="284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4" name="Straight Connector 36">
            <a:extLst>
              <a:ext uri="{FF2B5EF4-FFF2-40B4-BE49-F238E27FC236}">
                <a16:creationId xmlns:a16="http://schemas.microsoft.com/office/drawing/2014/main" id="{616F87F6-3461-404D-B291-59D415008E1B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15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F5FBF0-1B91-4EFA-82A6-682409C8F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cxnSp>
        <p:nvCxnSpPr>
          <p:cNvPr id="3" name="Straight Connector 36">
            <a:extLst>
              <a:ext uri="{FF2B5EF4-FFF2-40B4-BE49-F238E27FC236}">
                <a16:creationId xmlns:a16="http://schemas.microsoft.com/office/drawing/2014/main" id="{C2D16C06-512F-4B9A-A4C3-D9E8E67CBE6E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组合 3">
            <a:extLst>
              <a:ext uri="{FF2B5EF4-FFF2-40B4-BE49-F238E27FC236}">
                <a16:creationId xmlns:a16="http://schemas.microsoft.com/office/drawing/2014/main" id="{7CFCF10B-06DF-400B-B428-E60A4B54E6D9}"/>
              </a:ext>
            </a:extLst>
          </p:cNvPr>
          <p:cNvGrpSpPr/>
          <p:nvPr userDrawn="1"/>
        </p:nvGrpSpPr>
        <p:grpSpPr>
          <a:xfrm>
            <a:off x="326521" y="45103"/>
            <a:ext cx="782238" cy="577600"/>
            <a:chOff x="326521" y="45103"/>
            <a:chExt cx="782238" cy="577600"/>
          </a:xfrm>
        </p:grpSpPr>
        <p:sp>
          <p:nvSpPr>
            <p:cNvPr id="5" name="upload-to-cloud_87913">
              <a:extLst>
                <a:ext uri="{FF2B5EF4-FFF2-40B4-BE49-F238E27FC236}">
                  <a16:creationId xmlns:a16="http://schemas.microsoft.com/office/drawing/2014/main" id="{B0C2BB10-5263-467C-973F-599288C217D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26521" y="226062"/>
              <a:ext cx="531742" cy="396641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B3F91F7A-8201-46FF-B574-B3D73FD54A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1599" y="45103"/>
              <a:ext cx="417160" cy="5060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7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193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3943C9-0F47-4B94-B6C9-8EF4B5396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EA4B20-E8FA-493C-9ECF-4D385ADD2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FFCD60-3A2D-4CE2-9F1E-7C54442D5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2019/11/29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BB85B8-5EF1-40A6-A1F5-970C24CAF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BB532B-1BC7-4D4D-B315-FB54F8C55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8548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8759" y="144421"/>
            <a:ext cx="8128000" cy="47478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28959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0" r:id="rId2"/>
    <p:sldLayoutId id="2147483674" r:id="rId3"/>
    <p:sldLayoutId id="2147483676" r:id="rId4"/>
    <p:sldLayoutId id="2147483678" r:id="rId5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609585" rtl="0" eaLnBrk="1" latinLnBrk="0" hangingPunct="1">
        <a:spcBef>
          <a:spcPct val="0"/>
        </a:spcBef>
        <a:buNone/>
        <a:defRPr sz="1867" b="1" kern="1200">
          <a:solidFill>
            <a:schemeClr val="tx1"/>
          </a:solidFill>
          <a:latin typeface="Raleway"/>
          <a:ea typeface="+mj-ea"/>
          <a:cs typeface="Raleway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Raleway"/>
          <a:ea typeface="+mn-ea"/>
          <a:cs typeface="Raleway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Raleway"/>
          <a:ea typeface="+mn-ea"/>
          <a:cs typeface="Raleway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aleway"/>
          <a:ea typeface="+mn-ea"/>
          <a:cs typeface="Raleway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133" kern="1200">
          <a:solidFill>
            <a:schemeClr val="tx1"/>
          </a:solidFill>
          <a:latin typeface="Raleway"/>
          <a:ea typeface="+mn-ea"/>
          <a:cs typeface="Raleway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133" kern="1200">
          <a:solidFill>
            <a:schemeClr val="tx1"/>
          </a:solidFill>
          <a:latin typeface="Raleway"/>
          <a:ea typeface="+mn-ea"/>
          <a:cs typeface="Raleway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08000" b="-10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/>
          <p:cNvSpPr txBox="1"/>
          <p:nvPr/>
        </p:nvSpPr>
        <p:spPr>
          <a:xfrm>
            <a:off x="3567154" y="3550600"/>
            <a:ext cx="47732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3.2 WIFI</a:t>
            </a:r>
            <a:r>
              <a:rPr lang="zh-CN" altLang="en-US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遥控小车</a:t>
            </a:r>
            <a:endParaRPr lang="zh-CN" altLang="en-US" sz="44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EFF2AC5-7B9D-4F59-8133-3DFBF2B59639}"/>
              </a:ext>
            </a:extLst>
          </p:cNvPr>
          <p:cNvGrpSpPr/>
          <p:nvPr/>
        </p:nvGrpSpPr>
        <p:grpSpPr>
          <a:xfrm>
            <a:off x="4664559" y="800100"/>
            <a:ext cx="3793051" cy="2312329"/>
            <a:chOff x="4806799" y="1410809"/>
            <a:chExt cx="3793051" cy="2312329"/>
          </a:xfrm>
        </p:grpSpPr>
        <p:sp>
          <p:nvSpPr>
            <p:cNvPr id="21" name="upload-to-cloud_87913">
              <a:extLst>
                <a:ext uri="{FF2B5EF4-FFF2-40B4-BE49-F238E27FC236}">
                  <a16:creationId xmlns:a16="http://schemas.microsoft.com/office/drawing/2014/main" id="{0D26DBDD-E40E-46B9-9FAF-AF9D43A4BF9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06799" y="2135249"/>
              <a:ext cx="2578401" cy="1587889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495209C-8AA3-4386-8AEE-A0F92EA92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577052" y="1410809"/>
              <a:ext cx="2022798" cy="2026060"/>
            </a:xfrm>
            <a:prstGeom prst="rect">
              <a:avLst/>
            </a:prstGeom>
          </p:spPr>
        </p:pic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20EEC6F7-AB5D-4037-A98D-81AB883461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51284">
            <a:off x="1852563" y="3586971"/>
            <a:ext cx="564981" cy="114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845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如何控制小车？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2D27440-0A34-47AD-AD6D-D47E0BB848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306" y="1517332"/>
            <a:ext cx="8968032" cy="4296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269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如何控制小车？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EF9AF45-4F24-424D-9647-0E88BE0E1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9834" y="3312470"/>
            <a:ext cx="2718228" cy="190183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20A6007-1B92-4530-BDD9-27A2ACBC61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6174" y="2273617"/>
            <a:ext cx="5381625" cy="328612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3B72AA4C-5DE0-41B0-8938-3DD27DFE2F23}"/>
              </a:ext>
            </a:extLst>
          </p:cNvPr>
          <p:cNvSpPr/>
          <p:nvPr/>
        </p:nvSpPr>
        <p:spPr>
          <a:xfrm>
            <a:off x="1544319" y="1298258"/>
            <a:ext cx="81241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400" dirty="0">
                <a:cs typeface="Times New Roman" panose="02020603050405020304" pitchFamily="18" charset="0"/>
              </a:rPr>
              <a:t>写出小车后退，小车左转，小车右转以及小车停止的函数。</a:t>
            </a:r>
            <a:endParaRPr lang="zh-CN" altLang="en-US" sz="2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FB29DBE-6614-499A-8E9E-2EAD1B03C42F}"/>
              </a:ext>
            </a:extLst>
          </p:cNvPr>
          <p:cNvSpPr/>
          <p:nvPr/>
        </p:nvSpPr>
        <p:spPr>
          <a:xfrm>
            <a:off x="723125" y="5981103"/>
            <a:ext cx="108497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1165A0"/>
                </a:solidFill>
                <a:cs typeface="Times New Roman" panose="02020603050405020304" pitchFamily="18" charset="0"/>
              </a:rPr>
              <a:t>烧录程序（已帮忙烧好），在浏览器输入</a:t>
            </a:r>
            <a:r>
              <a:rPr lang="en-US" altLang="zh-CN" b="1" dirty="0">
                <a:solidFill>
                  <a:srgbClr val="1165A0"/>
                </a:solidFill>
                <a:cs typeface="Times New Roman" panose="02020603050405020304" pitchFamily="18" charset="0"/>
              </a:rPr>
              <a:t>esp8266</a:t>
            </a:r>
            <a:r>
              <a:rPr lang="zh-CN" altLang="zh-CN" b="1" dirty="0">
                <a:solidFill>
                  <a:srgbClr val="1165A0"/>
                </a:solidFill>
                <a:cs typeface="Times New Roman" panose="02020603050405020304" pitchFamily="18" charset="0"/>
              </a:rPr>
              <a:t>的</a:t>
            </a:r>
            <a:r>
              <a:rPr lang="en-US" altLang="zh-CN" b="1" dirty="0" err="1">
                <a:solidFill>
                  <a:srgbClr val="1165A0"/>
                </a:solidFill>
                <a:cs typeface="Times New Roman" panose="02020603050405020304" pitchFamily="18" charset="0"/>
              </a:rPr>
              <a:t>ip</a:t>
            </a:r>
            <a:r>
              <a:rPr lang="zh-CN" altLang="zh-CN" b="1" dirty="0">
                <a:solidFill>
                  <a:srgbClr val="1165A0"/>
                </a:solidFill>
                <a:cs typeface="Times New Roman" panose="02020603050405020304" pitchFamily="18" charset="0"/>
              </a:rPr>
              <a:t>地址打开控制小车的网页检验小车函数是否编写正确。</a:t>
            </a:r>
            <a:endParaRPr lang="zh-CN" altLang="en-US" b="1" dirty="0">
              <a:solidFill>
                <a:srgbClr val="1165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833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054BE84-CEA8-4408-BF08-411197EAD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565" y="0"/>
            <a:ext cx="4650258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2F35E22-4F38-4698-94A9-C4CC60B244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5393" y="254643"/>
            <a:ext cx="49083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590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动手实践：组装</a:t>
            </a:r>
            <a:r>
              <a:rPr lang="en-US" altLang="zh-CN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小车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FCE0EDB-5D25-4E4B-B259-E0E1E6F25BD4}"/>
              </a:ext>
            </a:extLst>
          </p:cNvPr>
          <p:cNvSpPr/>
          <p:nvPr/>
        </p:nvSpPr>
        <p:spPr>
          <a:xfrm>
            <a:off x="1284646" y="1198342"/>
            <a:ext cx="9024219" cy="16092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小组合作组装小车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参照</a:t>
            </a:r>
            <a:r>
              <a:rPr lang="zh-CN" altLang="en-US" sz="2000" b="1" dirty="0"/>
              <a:t>学习单流程</a:t>
            </a:r>
            <a:r>
              <a:rPr lang="zh-CN" altLang="en-US" sz="2000" dirty="0"/>
              <a:t>进行组装，注意别把电机线扯断哦。</a:t>
            </a:r>
            <a:endParaRPr lang="en-US" altLang="zh-CN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F3CB98F-A0E3-4B8B-A0D6-B52EFDE974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807" y="3141527"/>
            <a:ext cx="3533952" cy="3533952"/>
          </a:xfrm>
          <a:prstGeom prst="rect">
            <a:avLst/>
          </a:prstGeom>
        </p:spPr>
      </p:pic>
      <p:sp>
        <p:nvSpPr>
          <p:cNvPr id="4" name="箭头: 上 3">
            <a:extLst>
              <a:ext uri="{FF2B5EF4-FFF2-40B4-BE49-F238E27FC236}">
                <a16:creationId xmlns:a16="http://schemas.microsoft.com/office/drawing/2014/main" id="{AD0FA752-A977-4280-8F37-3FB4270AEE18}"/>
              </a:ext>
            </a:extLst>
          </p:cNvPr>
          <p:cNvSpPr/>
          <p:nvPr/>
        </p:nvSpPr>
        <p:spPr>
          <a:xfrm>
            <a:off x="7314335" y="4908503"/>
            <a:ext cx="310896" cy="972982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6056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活动：控制小车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FCE0EDB-5D25-4E4B-B259-E0E1E6F25BD4}"/>
              </a:ext>
            </a:extLst>
          </p:cNvPr>
          <p:cNvSpPr/>
          <p:nvPr/>
        </p:nvSpPr>
        <p:spPr>
          <a:xfrm>
            <a:off x="1284646" y="1198342"/>
            <a:ext cx="9024219" cy="17728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800" b="1" dirty="0">
                <a:solidFill>
                  <a:srgbClr val="EEAF34"/>
                </a:solidFill>
              </a:rPr>
              <a:t> </a:t>
            </a:r>
            <a:r>
              <a:rPr lang="zh-CN" altLang="en-US" sz="2800" b="1" dirty="0">
                <a:solidFill>
                  <a:srgbClr val="EEAF34"/>
                </a:solidFill>
              </a:rPr>
              <a:t>教师打开路由器管理地址</a:t>
            </a:r>
            <a:r>
              <a:rPr lang="en-US" altLang="zh-CN" sz="2800" b="1" dirty="0">
                <a:solidFill>
                  <a:srgbClr val="EEAF34"/>
                </a:solidFill>
              </a:rPr>
              <a:t>192.168.123.1</a:t>
            </a:r>
            <a:endParaRPr lang="en-US" altLang="zh-CN" sz="20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000" b="1" dirty="0">
                <a:solidFill>
                  <a:srgbClr val="EEAF34"/>
                </a:solidFill>
              </a:rPr>
              <a:t>让学生查看各组的</a:t>
            </a:r>
            <a:r>
              <a:rPr lang="en-US" altLang="zh-CN" sz="2000" b="1" dirty="0" err="1">
                <a:solidFill>
                  <a:srgbClr val="EEAF34"/>
                </a:solidFill>
              </a:rPr>
              <a:t>ip</a:t>
            </a:r>
            <a:r>
              <a:rPr lang="zh-CN" altLang="en-US" sz="2000" b="1" dirty="0">
                <a:solidFill>
                  <a:srgbClr val="EEAF34"/>
                </a:solidFill>
              </a:rPr>
              <a:t>地址</a:t>
            </a:r>
            <a:endParaRPr lang="en-US" altLang="zh-CN" sz="20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dirty="0">
                <a:latin typeface="宋体" panose="02010600030101010101" pitchFamily="2" charset="-122"/>
                <a:cs typeface="Times New Roman" panose="02020603050405020304" pitchFamily="18" charset="0"/>
              </a:rPr>
              <a:t>使用电脑访问</a:t>
            </a:r>
            <a:r>
              <a:rPr lang="en-US" altLang="zh-CN" sz="2800" dirty="0" err="1">
                <a:latin typeface="宋体" panose="02010600030101010101" pitchFamily="2" charset="-122"/>
                <a:cs typeface="Times New Roman" panose="02020603050405020304" pitchFamily="18" charset="0"/>
              </a:rPr>
              <a:t>ip</a:t>
            </a:r>
            <a:r>
              <a:rPr lang="zh-CN" altLang="en-US" sz="2800" dirty="0">
                <a:latin typeface="宋体" panose="02010600030101010101" pitchFamily="2" charset="-122"/>
                <a:cs typeface="Times New Roman" panose="02020603050405020304" pitchFamily="18" charset="0"/>
              </a:rPr>
              <a:t>地址，控制自己的小车。</a:t>
            </a:r>
            <a:endParaRPr lang="en-US" altLang="zh-CN" sz="2800" b="1" dirty="0">
              <a:solidFill>
                <a:srgbClr val="EEAF34"/>
              </a:solidFill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C7A98A96-B615-4428-91B4-3471E6779AA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579544" y="3410487"/>
            <a:ext cx="4477528" cy="3160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325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8D431B-745B-47F9-9687-7DA7F7C1A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/>
              <a:t>使用</a:t>
            </a:r>
            <a:r>
              <a:rPr lang="en-US" altLang="zh-CN" sz="2400" dirty="0" err="1"/>
              <a:t>blockly</a:t>
            </a:r>
            <a:r>
              <a:rPr lang="zh-CN" altLang="en-US" sz="2400" dirty="0"/>
              <a:t>控制小车</a:t>
            </a:r>
          </a:p>
        </p:txBody>
      </p:sp>
      <p:pic>
        <p:nvPicPr>
          <p:cNvPr id="3" name="图片 6">
            <a:extLst>
              <a:ext uri="{FF2B5EF4-FFF2-40B4-BE49-F238E27FC236}">
                <a16:creationId xmlns:a16="http://schemas.microsoft.com/office/drawing/2014/main" id="{5D93D4F0-E3F2-4452-98E0-8065C23E1E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7607" y="2125745"/>
            <a:ext cx="4374512" cy="4022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7">
            <a:extLst>
              <a:ext uri="{FF2B5EF4-FFF2-40B4-BE49-F238E27FC236}">
                <a16:creationId xmlns:a16="http://schemas.microsoft.com/office/drawing/2014/main" id="{BFCDA13E-E8C5-445C-917B-981C7ABF7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3375" y="2427010"/>
            <a:ext cx="5125252" cy="3172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CA87A4D3-05FE-4EC3-9D6B-B156400479A9}"/>
              </a:ext>
            </a:extLst>
          </p:cNvPr>
          <p:cNvSpPr/>
          <p:nvPr/>
        </p:nvSpPr>
        <p:spPr>
          <a:xfrm>
            <a:off x="544749" y="796813"/>
            <a:ext cx="1106640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000" dirty="0">
                <a:cs typeface="Times New Roman" panose="02020603050405020304" pitchFamily="18" charset="0"/>
              </a:rPr>
              <a:t>学生用文本编辑工具打开</a:t>
            </a:r>
            <a:r>
              <a:rPr lang="en-US" altLang="zh-CN" sz="2000" dirty="0">
                <a:cs typeface="Times New Roman" panose="02020603050405020304" pitchFamily="18" charset="0"/>
              </a:rPr>
              <a:t>blockly.html</a:t>
            </a:r>
            <a:r>
              <a:rPr lang="zh-CN" altLang="zh-CN" sz="2000" dirty="0">
                <a:cs typeface="Times New Roman" panose="02020603050405020304" pitchFamily="18" charset="0"/>
              </a:rPr>
              <a:t>。找到</a:t>
            </a:r>
            <a:r>
              <a:rPr lang="zh-CN" altLang="en-US" sz="2000" dirty="0">
                <a:cs typeface="Times New Roman" panose="02020603050405020304" pitchFamily="18" charset="0"/>
              </a:rPr>
              <a:t>下图</a:t>
            </a:r>
            <a:r>
              <a:rPr lang="zh-CN" altLang="zh-CN" sz="2000" dirty="0"/>
              <a:t>这一部分，将</a:t>
            </a:r>
            <a:r>
              <a:rPr lang="en-US" altLang="zh-CN" sz="2000" dirty="0"/>
              <a:t>192.168.0.157</a:t>
            </a:r>
            <a:r>
              <a:rPr lang="zh-CN" altLang="zh-CN" sz="2000" dirty="0"/>
              <a:t>更改为第</a:t>
            </a:r>
            <a:r>
              <a:rPr lang="en-US" altLang="zh-CN" sz="2000" dirty="0"/>
              <a:t>5</a:t>
            </a:r>
            <a:r>
              <a:rPr lang="zh-CN" altLang="zh-CN" sz="2000" dirty="0"/>
              <a:t>步所获得的</a:t>
            </a:r>
            <a:r>
              <a:rPr lang="en-US" altLang="zh-CN" sz="2000" dirty="0" err="1"/>
              <a:t>ip</a:t>
            </a:r>
            <a:r>
              <a:rPr lang="zh-CN" altLang="zh-CN" sz="2000" dirty="0"/>
              <a:t>地址。然后用浏览器打开</a:t>
            </a:r>
            <a:r>
              <a:rPr lang="en-US" altLang="zh-CN" sz="2000" dirty="0"/>
              <a:t>blockly.html</a:t>
            </a:r>
          </a:p>
          <a:p>
            <a:r>
              <a:rPr lang="zh-CN" altLang="zh-CN" sz="2000" dirty="0"/>
              <a:t>拖拽组合小车行动积木，然后点击执行。</a:t>
            </a:r>
          </a:p>
          <a:p>
            <a:endParaRPr lang="zh-CN" altLang="zh-CN" sz="2000" dirty="0"/>
          </a:p>
          <a:p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935784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4D1244-1143-4313-959C-D0B8E8673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小车比赛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CC28099-7D0C-43B4-B621-8318BF617BAC}"/>
              </a:ext>
            </a:extLst>
          </p:cNvPr>
          <p:cNvSpPr/>
          <p:nvPr/>
        </p:nvSpPr>
        <p:spPr>
          <a:xfrm>
            <a:off x="5250992" y="1708254"/>
            <a:ext cx="6312817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400" dirty="0">
                <a:cs typeface="Times New Roman" panose="02020603050405020304" pitchFamily="18" charset="0"/>
              </a:rPr>
              <a:t>在教室空地摆放障碍物，</a:t>
            </a:r>
            <a:r>
              <a:rPr lang="zh-CN" altLang="en-US" sz="2400" dirty="0">
                <a:cs typeface="Times New Roman" panose="02020603050405020304" pitchFamily="18" charset="0"/>
              </a:rPr>
              <a:t>按如下线路行驶。碰到障碍物或赛道边缘，每碰一次罚</a:t>
            </a:r>
            <a:r>
              <a:rPr lang="en-US" altLang="zh-CN" sz="2400" dirty="0">
                <a:cs typeface="Times New Roman" panose="02020603050405020304" pitchFamily="18" charset="0"/>
              </a:rPr>
              <a:t>2</a:t>
            </a:r>
            <a:r>
              <a:rPr lang="zh-CN" altLang="en-US" sz="2400" dirty="0">
                <a:cs typeface="Times New Roman" panose="02020603050405020304" pitchFamily="18" charset="0"/>
              </a:rPr>
              <a:t>秒。时间最短者获胜</a:t>
            </a:r>
            <a:endParaRPr lang="en-US" altLang="zh-CN" sz="2400" dirty="0">
              <a:cs typeface="Times New Roman" panose="02020603050405020304" pitchFamily="18" charset="0"/>
            </a:endParaRPr>
          </a:p>
          <a:p>
            <a:endParaRPr lang="en-US" altLang="zh-CN" sz="2400" dirty="0">
              <a:cs typeface="Times New Roman" panose="02020603050405020304" pitchFamily="18" charset="0"/>
            </a:endParaRPr>
          </a:p>
          <a:p>
            <a:r>
              <a:rPr lang="zh-CN" altLang="en-US" sz="2400" dirty="0">
                <a:cs typeface="Times New Roman" panose="02020603050405020304" pitchFamily="18" charset="0"/>
              </a:rPr>
              <a:t>各组通过组内讨论，分别从外形、稳定性、结构等方面为其他组小车进行打分。排名最后的不减时间，倒数第二减</a:t>
            </a:r>
            <a:r>
              <a:rPr lang="en-US" altLang="zh-CN" sz="2400" dirty="0"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cs typeface="Times New Roman" panose="02020603050405020304" pitchFamily="18" charset="0"/>
              </a:rPr>
              <a:t>秒，以此类推。</a:t>
            </a:r>
            <a:endParaRPr lang="en-US" altLang="zh-CN" sz="2400" dirty="0">
              <a:cs typeface="Times New Roman" panose="02020603050405020304" pitchFamily="18" charset="0"/>
            </a:endParaRPr>
          </a:p>
          <a:p>
            <a:endParaRPr lang="en-US" altLang="zh-CN" sz="2400" dirty="0">
              <a:cs typeface="Times New Roman" panose="02020603050405020304" pitchFamily="18" charset="0"/>
            </a:endParaRPr>
          </a:p>
          <a:p>
            <a:r>
              <a:rPr lang="zh-CN" altLang="en-US" sz="2400" dirty="0">
                <a:cs typeface="Times New Roman" panose="02020603050405020304" pitchFamily="18" charset="0"/>
              </a:rPr>
              <a:t>最终时间最短者小组获胜</a:t>
            </a:r>
            <a:endParaRPr lang="en-US" altLang="zh-CN" sz="2400" dirty="0">
              <a:cs typeface="Times New Roman" panose="02020603050405020304" pitchFamily="18" charset="0"/>
            </a:endParaRPr>
          </a:p>
          <a:p>
            <a:endParaRPr lang="en-US" altLang="zh-CN" dirty="0"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9BC9F2D-BA81-453A-A28F-4CAA02F76A92}"/>
              </a:ext>
            </a:extLst>
          </p:cNvPr>
          <p:cNvSpPr/>
          <p:nvPr/>
        </p:nvSpPr>
        <p:spPr>
          <a:xfrm>
            <a:off x="546754" y="1668842"/>
            <a:ext cx="4232635" cy="504473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60B30C52-07B2-4506-8389-ECBBDFF3C00D}"/>
              </a:ext>
            </a:extLst>
          </p:cNvPr>
          <p:cNvSpPr/>
          <p:nvPr/>
        </p:nvSpPr>
        <p:spPr>
          <a:xfrm>
            <a:off x="1300899" y="2111604"/>
            <a:ext cx="443060" cy="44306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314B2D24-F242-4EFC-B2C7-826923C1083F}"/>
              </a:ext>
            </a:extLst>
          </p:cNvPr>
          <p:cNvSpPr/>
          <p:nvPr/>
        </p:nvSpPr>
        <p:spPr>
          <a:xfrm>
            <a:off x="1703110" y="3080696"/>
            <a:ext cx="443060" cy="44306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1A431C46-D587-4F68-933E-BD8E23992191}"/>
              </a:ext>
            </a:extLst>
          </p:cNvPr>
          <p:cNvSpPr/>
          <p:nvPr/>
        </p:nvSpPr>
        <p:spPr>
          <a:xfrm>
            <a:off x="1260050" y="3992454"/>
            <a:ext cx="443060" cy="44306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314B2D24-F242-4EFC-B2C7-826923C1083F}"/>
              </a:ext>
            </a:extLst>
          </p:cNvPr>
          <p:cNvSpPr/>
          <p:nvPr/>
        </p:nvSpPr>
        <p:spPr>
          <a:xfrm>
            <a:off x="1522429" y="5180043"/>
            <a:ext cx="443060" cy="443060"/>
          </a:xfrm>
          <a:prstGeom prst="ellipse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BA55A1E-8FDD-49DB-85F8-10FC41AFC79F}"/>
              </a:ext>
            </a:extLst>
          </p:cNvPr>
          <p:cNvSpPr/>
          <p:nvPr/>
        </p:nvSpPr>
        <p:spPr>
          <a:xfrm>
            <a:off x="3108811" y="2554664"/>
            <a:ext cx="1225484" cy="3842418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3C37FCD-3B5A-49F7-8FD3-2E1F694B4402}"/>
              </a:ext>
            </a:extLst>
          </p:cNvPr>
          <p:cNvSpPr txBox="1"/>
          <p:nvPr/>
        </p:nvSpPr>
        <p:spPr>
          <a:xfrm>
            <a:off x="1434214" y="6370665"/>
            <a:ext cx="790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起点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E9E9D6D-4A43-49DD-BC1F-1A606C022A03}"/>
              </a:ext>
            </a:extLst>
          </p:cNvPr>
          <p:cNvSpPr txBox="1"/>
          <p:nvPr/>
        </p:nvSpPr>
        <p:spPr>
          <a:xfrm>
            <a:off x="3418880" y="6397082"/>
            <a:ext cx="790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终点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34E826CE-F501-492D-9198-2144B1FCE227}"/>
              </a:ext>
            </a:extLst>
          </p:cNvPr>
          <p:cNvCxnSpPr>
            <a:cxnSpLocks/>
          </p:cNvCxnSpPr>
          <p:nvPr/>
        </p:nvCxnSpPr>
        <p:spPr>
          <a:xfrm flipV="1">
            <a:off x="1743959" y="5835489"/>
            <a:ext cx="480997" cy="5351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D47EAE4F-1AFB-4E08-9A07-E0E4ADE0DF76}"/>
              </a:ext>
            </a:extLst>
          </p:cNvPr>
          <p:cNvCxnSpPr>
            <a:cxnSpLocks/>
          </p:cNvCxnSpPr>
          <p:nvPr/>
        </p:nvCxnSpPr>
        <p:spPr>
          <a:xfrm flipH="1" flipV="1">
            <a:off x="1481580" y="4837129"/>
            <a:ext cx="710534" cy="3399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28A1859A-9792-4E9B-9A13-1C5B3D8DA6CE}"/>
              </a:ext>
            </a:extLst>
          </p:cNvPr>
          <p:cNvCxnSpPr>
            <a:cxnSpLocks/>
          </p:cNvCxnSpPr>
          <p:nvPr/>
        </p:nvCxnSpPr>
        <p:spPr>
          <a:xfrm flipV="1">
            <a:off x="821241" y="3712789"/>
            <a:ext cx="593889" cy="61392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E94D990B-033E-474D-9E41-59E875A640C3}"/>
              </a:ext>
            </a:extLst>
          </p:cNvPr>
          <p:cNvCxnSpPr>
            <a:cxnSpLocks/>
          </p:cNvCxnSpPr>
          <p:nvPr/>
        </p:nvCxnSpPr>
        <p:spPr>
          <a:xfrm flipH="1" flipV="1">
            <a:off x="1611431" y="2739046"/>
            <a:ext cx="814954" cy="4398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ED50AFD4-2E64-4E31-B5F7-D1BC6357B6DF}"/>
              </a:ext>
            </a:extLst>
          </p:cNvPr>
          <p:cNvCxnSpPr>
            <a:cxnSpLocks/>
          </p:cNvCxnSpPr>
          <p:nvPr/>
        </p:nvCxnSpPr>
        <p:spPr>
          <a:xfrm>
            <a:off x="2432115" y="1971839"/>
            <a:ext cx="782425" cy="4675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直接箭头连接符 32">
            <a:extLst>
              <a:ext uri="{FF2B5EF4-FFF2-40B4-BE49-F238E27FC236}">
                <a16:creationId xmlns:a16="http://schemas.microsoft.com/office/drawing/2014/main" id="{C147CEB2-4638-4FB0-87E4-A8445452C502}"/>
              </a:ext>
            </a:extLst>
          </p:cNvPr>
          <p:cNvCxnSpPr>
            <a:cxnSpLocks/>
          </p:cNvCxnSpPr>
          <p:nvPr/>
        </p:nvCxnSpPr>
        <p:spPr>
          <a:xfrm>
            <a:off x="3721553" y="3080696"/>
            <a:ext cx="0" cy="14103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2884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D0519E09-DD5E-4A74-885F-ACB2F798151B}"/>
              </a:ext>
            </a:extLst>
          </p:cNvPr>
          <p:cNvGrpSpPr/>
          <p:nvPr/>
        </p:nvGrpSpPr>
        <p:grpSpPr>
          <a:xfrm rot="20932037" flipH="1">
            <a:off x="10437887" y="5321909"/>
            <a:ext cx="1804027" cy="1603342"/>
            <a:chOff x="176073" y="436443"/>
            <a:chExt cx="3814267" cy="3954252"/>
          </a:xfrm>
        </p:grpSpPr>
        <p:sp>
          <p:nvSpPr>
            <p:cNvPr id="5" name="等腰三角形 4">
              <a:extLst>
                <a:ext uri="{FF2B5EF4-FFF2-40B4-BE49-F238E27FC236}">
                  <a16:creationId xmlns:a16="http://schemas.microsoft.com/office/drawing/2014/main" id="{4988CA5D-2D29-432A-834F-55DD08F5A84E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等腰三角形 5">
              <a:extLst>
                <a:ext uri="{FF2B5EF4-FFF2-40B4-BE49-F238E27FC236}">
                  <a16:creationId xmlns:a16="http://schemas.microsoft.com/office/drawing/2014/main" id="{39B21E12-20DD-4BFB-9947-97CA8C3A5F91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3681BB07-B9DB-48D0-92E6-AB946D53AF8D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34CBF5B8-D776-4DB0-A16C-547C8C0609E8}"/>
              </a:ext>
            </a:extLst>
          </p:cNvPr>
          <p:cNvGrpSpPr/>
          <p:nvPr/>
        </p:nvGrpSpPr>
        <p:grpSpPr>
          <a:xfrm rot="667963">
            <a:off x="-27072" y="19996"/>
            <a:ext cx="1804027" cy="1603342"/>
            <a:chOff x="176073" y="436443"/>
            <a:chExt cx="3814267" cy="3954252"/>
          </a:xfrm>
        </p:grpSpPr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3E6CC0E7-E3BB-44EF-A2C7-B9F7AD0BB14C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92F329D2-98C8-44C8-917C-90393F1CBB2C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48688777-EF90-4539-8F3E-89E433CE36E8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E0F57DD-303D-456E-B27E-45E969ADAF42}"/>
              </a:ext>
            </a:extLst>
          </p:cNvPr>
          <p:cNvSpPr txBox="1">
            <a:spLocks/>
          </p:cNvSpPr>
          <p:nvPr/>
        </p:nvSpPr>
        <p:spPr bwMode="auto">
          <a:xfrm>
            <a:off x="3591648" y="839928"/>
            <a:ext cx="4446096" cy="663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53217" rIns="0" bIns="53217" numCol="1" anchor="t" anchorCtr="0" compatLnSpc="1">
            <a:prstTxWarp prst="textNoShape">
              <a:avLst/>
            </a:prstTxWarp>
          </a:bodyPr>
          <a:lstStyle/>
          <a:p>
            <a:pPr algn="ctr" defTabSz="1201430" eaLnBrk="0" fontAlgn="base" hangingPunct="0">
              <a:spcAft>
                <a:spcPct val="0"/>
              </a:spcAft>
              <a:defRPr/>
            </a:pPr>
            <a:endParaRPr lang="en-US" sz="4400" dirty="0">
              <a:latin typeface="庞门正道标题体" panose="02010600030101010101" pitchFamily="2" charset="-122"/>
              <a:ea typeface="庞门正道标题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632C3165-FCB0-4914-978D-806E142952DE}"/>
              </a:ext>
            </a:extLst>
          </p:cNvPr>
          <p:cNvSpPr txBox="1"/>
          <p:nvPr/>
        </p:nvSpPr>
        <p:spPr>
          <a:xfrm>
            <a:off x="2514599" y="650690"/>
            <a:ext cx="7162802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总结与反思</a:t>
            </a:r>
            <a:endParaRPr lang="zh-CN" altLang="en-US" sz="3200" spc="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CD32E68-AA50-48BC-A277-C2FC394EE972}"/>
              </a:ext>
            </a:extLst>
          </p:cNvPr>
          <p:cNvGrpSpPr/>
          <p:nvPr/>
        </p:nvGrpSpPr>
        <p:grpSpPr>
          <a:xfrm>
            <a:off x="1754278" y="1454961"/>
            <a:ext cx="8647859" cy="2537321"/>
            <a:chOff x="1703943" y="2324178"/>
            <a:chExt cx="2644656" cy="2930370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5B9CFD2-35C0-4B64-9D28-200BADB9C510}"/>
                </a:ext>
              </a:extLst>
            </p:cNvPr>
            <p:cNvGrpSpPr/>
            <p:nvPr/>
          </p:nvGrpSpPr>
          <p:grpSpPr>
            <a:xfrm>
              <a:off x="1703943" y="2324178"/>
              <a:ext cx="2644656" cy="2930370"/>
              <a:chOff x="1703943" y="2324178"/>
              <a:chExt cx="2644656" cy="2930370"/>
            </a:xfrm>
          </p:grpSpPr>
          <p:sp>
            <p:nvSpPr>
              <p:cNvPr id="19" name="矩形: 剪去单角 437">
                <a:extLst>
                  <a:ext uri="{FF2B5EF4-FFF2-40B4-BE49-F238E27FC236}">
                    <a16:creationId xmlns:a16="http://schemas.microsoft.com/office/drawing/2014/main" id="{3E1FEEF3-0AB6-44D0-BA5C-28182D9A341D}"/>
                  </a:ext>
                </a:extLst>
              </p:cNvPr>
              <p:cNvSpPr/>
              <p:nvPr/>
            </p:nvSpPr>
            <p:spPr>
              <a:xfrm>
                <a:off x="1703943" y="2324178"/>
                <a:ext cx="2644655" cy="2930370"/>
              </a:xfrm>
              <a:prstGeom prst="snip1Rect">
                <a:avLst>
                  <a:gd name="adj" fmla="val 40007"/>
                </a:avLst>
              </a:prstGeom>
              <a:solidFill>
                <a:schemeClr val="bg1"/>
              </a:solidFill>
              <a:ln w="3175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A9E34992-2438-442C-A79B-AB46C8212C76}"/>
                  </a:ext>
                </a:extLst>
              </p:cNvPr>
              <p:cNvSpPr/>
              <p:nvPr/>
            </p:nvSpPr>
            <p:spPr>
              <a:xfrm>
                <a:off x="1703944" y="5140390"/>
                <a:ext cx="2644655" cy="114158"/>
              </a:xfrm>
              <a:prstGeom prst="rect">
                <a:avLst/>
              </a:prstGeom>
              <a:solidFill>
                <a:schemeClr val="accent2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17" name="TextBox 23">
              <a:extLst>
                <a:ext uri="{FF2B5EF4-FFF2-40B4-BE49-F238E27FC236}">
                  <a16:creationId xmlns:a16="http://schemas.microsoft.com/office/drawing/2014/main" id="{CC9F8B4A-00A1-4332-9223-067E894E96E1}"/>
                </a:ext>
              </a:extLst>
            </p:cNvPr>
            <p:cNvSpPr txBox="1"/>
            <p:nvPr/>
          </p:nvSpPr>
          <p:spPr>
            <a:xfrm>
              <a:off x="1793647" y="3052360"/>
              <a:ext cx="2375432" cy="176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同学们，这节课你都学会了哪些知识或操作呢？</a:t>
              </a:r>
              <a:endPara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1.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2.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3.</a:t>
              </a:r>
            </a:p>
          </p:txBody>
        </p:sp>
        <p:sp>
          <p:nvSpPr>
            <p:cNvPr id="18" name="TextBox 24">
              <a:extLst>
                <a:ext uri="{FF2B5EF4-FFF2-40B4-BE49-F238E27FC236}">
                  <a16:creationId xmlns:a16="http://schemas.microsoft.com/office/drawing/2014/main" id="{0FCC0141-EF3D-48FB-A295-E42037AB665A}"/>
                </a:ext>
              </a:extLst>
            </p:cNvPr>
            <p:cNvSpPr txBox="1"/>
            <p:nvPr/>
          </p:nvSpPr>
          <p:spPr>
            <a:xfrm>
              <a:off x="1793647" y="2441670"/>
              <a:ext cx="1529411" cy="390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总结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03E8DBA3-7EF8-4024-AB7B-2D1B875ED642}"/>
              </a:ext>
            </a:extLst>
          </p:cNvPr>
          <p:cNvSpPr/>
          <p:nvPr/>
        </p:nvSpPr>
        <p:spPr>
          <a:xfrm>
            <a:off x="3502518" y="5767043"/>
            <a:ext cx="3546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" +"空气的流 动是风形成的 原因'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467926B3-1E34-431D-92C5-1C8274FD4313}"/>
              </a:ext>
            </a:extLst>
          </p:cNvPr>
          <p:cNvGrpSpPr/>
          <p:nvPr/>
        </p:nvGrpSpPr>
        <p:grpSpPr>
          <a:xfrm>
            <a:off x="1754275" y="4094015"/>
            <a:ext cx="8647855" cy="2616500"/>
            <a:chOff x="4773672" y="2324178"/>
            <a:chExt cx="2644657" cy="2930370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7C7F4DDF-1223-40A7-A845-524D2E37DC34}"/>
                </a:ext>
              </a:extLst>
            </p:cNvPr>
            <p:cNvGrpSpPr/>
            <p:nvPr/>
          </p:nvGrpSpPr>
          <p:grpSpPr>
            <a:xfrm>
              <a:off x="4773672" y="2324178"/>
              <a:ext cx="2644657" cy="2930370"/>
              <a:chOff x="4669152" y="2204864"/>
              <a:chExt cx="2853697" cy="3161994"/>
            </a:xfrm>
          </p:grpSpPr>
          <p:sp>
            <p:nvSpPr>
              <p:cNvPr id="26" name="矩形: 剪去单角 444">
                <a:extLst>
                  <a:ext uri="{FF2B5EF4-FFF2-40B4-BE49-F238E27FC236}">
                    <a16:creationId xmlns:a16="http://schemas.microsoft.com/office/drawing/2014/main" id="{6F517DA1-01B8-4DEE-A80E-5AAC09A2A0A1}"/>
                  </a:ext>
                </a:extLst>
              </p:cNvPr>
              <p:cNvSpPr/>
              <p:nvPr/>
            </p:nvSpPr>
            <p:spPr>
              <a:xfrm>
                <a:off x="4669152" y="2204864"/>
                <a:ext cx="2853695" cy="3161994"/>
              </a:xfrm>
              <a:prstGeom prst="snip1Rect">
                <a:avLst>
                  <a:gd name="adj" fmla="val 29383"/>
                </a:avLst>
              </a:prstGeom>
              <a:solidFill>
                <a:schemeClr val="bg1"/>
              </a:solidFill>
              <a:ln w="31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7E77E237-B2A0-453E-B0B0-D5C8B2FC0813}"/>
                  </a:ext>
                </a:extLst>
              </p:cNvPr>
              <p:cNvSpPr/>
              <p:nvPr/>
            </p:nvSpPr>
            <p:spPr>
              <a:xfrm>
                <a:off x="4669153" y="5243677"/>
                <a:ext cx="2853695" cy="123181"/>
              </a:xfrm>
              <a:prstGeom prst="rect">
                <a:avLst/>
              </a:pr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8" name="任意多边形: 形状 445">
                <a:extLst>
                  <a:ext uri="{FF2B5EF4-FFF2-40B4-BE49-F238E27FC236}">
                    <a16:creationId xmlns:a16="http://schemas.microsoft.com/office/drawing/2014/main" id="{5DF698CE-9EDE-4D3A-86F4-AF8EC1D806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4227" y="2204864"/>
                <a:ext cx="218622" cy="719975"/>
              </a:xfrm>
              <a:custGeom>
                <a:avLst/>
                <a:gdLst>
                  <a:gd name="T0" fmla="*/ 608 w 608"/>
                  <a:gd name="T1" fmla="*/ 0 h 608"/>
                  <a:gd name="T2" fmla="*/ 0 w 608"/>
                  <a:gd name="T3" fmla="*/ 0 h 608"/>
                  <a:gd name="T4" fmla="*/ 608 w 608"/>
                  <a:gd name="T5" fmla="*/ 608 h 608"/>
                  <a:gd name="T6" fmla="*/ 608 w 608"/>
                  <a:gd name="T7" fmla="*/ 0 h 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08" h="608">
                    <a:moveTo>
                      <a:pt x="608" y="0"/>
                    </a:moveTo>
                    <a:lnTo>
                      <a:pt x="0" y="0"/>
                    </a:lnTo>
                    <a:lnTo>
                      <a:pt x="608" y="608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121920" tIns="60960" rIns="121920" bIns="60960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pPr lvl="0" algn="r"/>
                <a:r>
                  <a:rPr lang="en-US" altLang="zh-CN" sz="2000" b="1">
                    <a:solidFill>
                      <a:schemeClr val="bg1"/>
                    </a:solidFill>
                    <a:cs typeface="+mn-ea"/>
                    <a:sym typeface="+mn-lt"/>
                  </a:rPr>
                  <a:t>2</a:t>
                </a:r>
                <a:endParaRPr lang="en-US" altLang="zh-CN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F8DB7E-E4AB-4285-83DD-4DECF1D5C527}"/>
                </a:ext>
              </a:extLst>
            </p:cNvPr>
            <p:cNvSpPr txBox="1"/>
            <p:nvPr/>
          </p:nvSpPr>
          <p:spPr>
            <a:xfrm>
              <a:off x="4863378" y="2467940"/>
              <a:ext cx="1529411" cy="379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反思</a:t>
              </a:r>
            </a:p>
          </p:txBody>
        </p:sp>
      </p:grpSp>
      <p:sp>
        <p:nvSpPr>
          <p:cNvPr id="29" name="TextBox 23">
            <a:extLst>
              <a:ext uri="{FF2B5EF4-FFF2-40B4-BE49-F238E27FC236}">
                <a16:creationId xmlns:a16="http://schemas.microsoft.com/office/drawing/2014/main" id="{74E89BD5-C310-4671-A6FD-3D33FEEC2164}"/>
              </a:ext>
            </a:extLst>
          </p:cNvPr>
          <p:cNvSpPr txBox="1"/>
          <p:nvPr/>
        </p:nvSpPr>
        <p:spPr>
          <a:xfrm>
            <a:off x="2047604" y="4738874"/>
            <a:ext cx="7767513" cy="1526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本课程中你觉得哪部分较难，或者没有掌握呢？</a:t>
            </a:r>
            <a:endParaRPr lang="en-US" altLang="zh-CN" sz="1600" dirty="0">
              <a:solidFill>
                <a:schemeClr val="tx1">
                  <a:lumMod val="7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3.</a:t>
            </a:r>
          </a:p>
        </p:txBody>
      </p:sp>
      <p:sp>
        <p:nvSpPr>
          <p:cNvPr id="30" name="任意多边形: 形状 445">
            <a:extLst>
              <a:ext uri="{FF2B5EF4-FFF2-40B4-BE49-F238E27FC236}">
                <a16:creationId xmlns:a16="http://schemas.microsoft.com/office/drawing/2014/main" id="{4EE1F135-E7FA-4B44-B5CA-3705EB9CA4E5}"/>
              </a:ext>
            </a:extLst>
          </p:cNvPr>
          <p:cNvSpPr>
            <a:spLocks/>
          </p:cNvSpPr>
          <p:nvPr/>
        </p:nvSpPr>
        <p:spPr bwMode="auto">
          <a:xfrm>
            <a:off x="9739617" y="1454961"/>
            <a:ext cx="662507" cy="663923"/>
          </a:xfrm>
          <a:custGeom>
            <a:avLst/>
            <a:gdLst>
              <a:gd name="T0" fmla="*/ 608 w 608"/>
              <a:gd name="T1" fmla="*/ 0 h 608"/>
              <a:gd name="T2" fmla="*/ 0 w 608"/>
              <a:gd name="T3" fmla="*/ 0 h 608"/>
              <a:gd name="T4" fmla="*/ 608 w 608"/>
              <a:gd name="T5" fmla="*/ 608 h 608"/>
              <a:gd name="T6" fmla="*/ 608 w 608"/>
              <a:gd name="T7" fmla="*/ 0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8" h="608">
                <a:moveTo>
                  <a:pt x="608" y="0"/>
                </a:moveTo>
                <a:lnTo>
                  <a:pt x="0" y="0"/>
                </a:lnTo>
                <a:lnTo>
                  <a:pt x="608" y="608"/>
                </a:lnTo>
                <a:lnTo>
                  <a:pt x="608" y="0"/>
                </a:lnTo>
                <a:close/>
              </a:path>
            </a:pathLst>
          </a:custGeom>
          <a:solidFill>
            <a:srgbClr val="44546A"/>
          </a:solidFill>
          <a:ln w="3175">
            <a:noFill/>
            <a:prstDash val="solid"/>
            <a:round/>
            <a:headEnd/>
            <a:tailEnd/>
          </a:ln>
          <a:effectLst/>
        </p:spPr>
        <p:txBody>
          <a:bodyPr vert="horz" wrap="square" lIns="121920" tIns="60960" rIns="121920" bIns="60960" anchor="t" anchorCtr="0" compatLnSpc="1">
            <a:prstTxWarp prst="textNoShape">
              <a:avLst/>
            </a:prstTxWarp>
            <a:normAutofit/>
          </a:bodyPr>
          <a:lstStyle/>
          <a:p>
            <a:pPr lvl="0" algn="r"/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3739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split orient="vert"/>
      </p:transition>
    </mc:Choice>
    <mc:Fallback xmlns="">
      <p:transition spd="slow" advClick="0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0422CCF3-FC8D-423C-9040-E6FD04AF3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问题提出</a:t>
            </a:r>
          </a:p>
        </p:txBody>
      </p:sp>
      <p:pic>
        <p:nvPicPr>
          <p:cNvPr id="11" name="Picture 2" descr="http://img.article.pchome.net/00/20/94/51/1180011873600.gif">
            <a:extLst>
              <a:ext uri="{FF2B5EF4-FFF2-40B4-BE49-F238E27FC236}">
                <a16:creationId xmlns:a16="http://schemas.microsoft.com/office/drawing/2014/main" id="{0A4DBA37-83A3-4ED9-B974-BD8757E316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24" y="3074582"/>
            <a:ext cx="2559685" cy="208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F185313-1E25-43EB-99D4-8AF8A43A997E}"/>
              </a:ext>
            </a:extLst>
          </p:cNvPr>
          <p:cNvSpPr txBox="1"/>
          <p:nvPr/>
        </p:nvSpPr>
        <p:spPr>
          <a:xfrm>
            <a:off x="1808160" y="5298781"/>
            <a:ext cx="2344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/>
              <a:t>实时路况与导航</a:t>
            </a:r>
          </a:p>
        </p:txBody>
      </p:sp>
      <p:pic>
        <p:nvPicPr>
          <p:cNvPr id="13" name="Picture 4" descr="http://www.tmtpost.com/wp-content/uploads/2013/10/138260483968.jpg">
            <a:extLst>
              <a:ext uri="{FF2B5EF4-FFF2-40B4-BE49-F238E27FC236}">
                <a16:creationId xmlns:a16="http://schemas.microsoft.com/office/drawing/2014/main" id="{82923FD8-0BCD-49AD-859F-C323D0433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4237" y="3074581"/>
            <a:ext cx="4030636" cy="208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E5E85727-90D9-465A-B6B7-B12177A98EF8}"/>
              </a:ext>
            </a:extLst>
          </p:cNvPr>
          <p:cNvSpPr txBox="1"/>
          <p:nvPr/>
        </p:nvSpPr>
        <p:spPr>
          <a:xfrm>
            <a:off x="6127118" y="5306639"/>
            <a:ext cx="19126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/>
              <a:t>车载电子设备</a:t>
            </a:r>
            <a:endParaRPr lang="en-US" altLang="zh-CN" sz="16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12AA9D1-A133-4C4F-8729-1B41F136DB08}"/>
              </a:ext>
            </a:extLst>
          </p:cNvPr>
          <p:cNvSpPr/>
          <p:nvPr/>
        </p:nvSpPr>
        <p:spPr>
          <a:xfrm>
            <a:off x="1240839" y="1212807"/>
            <a:ext cx="9321117" cy="20759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智能交通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通过在基础设施和交通工具当中广泛应用信息、通讯技术来提高交通运输系统的安全性、可管理性、运输效能同时降低能源消耗和对地球环境的负面影响。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01017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0422CCF3-FC8D-423C-9040-E6FD04AF3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未来已来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12AA9D1-A133-4C4F-8729-1B41F136DB08}"/>
              </a:ext>
            </a:extLst>
          </p:cNvPr>
          <p:cNvSpPr/>
          <p:nvPr/>
        </p:nvSpPr>
        <p:spPr>
          <a:xfrm>
            <a:off x="1240839" y="1212807"/>
            <a:ext cx="9321117" cy="11526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无人驾驶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大家认为，无人驾驶的车辆与传统车辆有哪些不同呢？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55B5A9B-40D0-4729-8F5B-E30430EAA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9579" y="2633188"/>
            <a:ext cx="5334000" cy="305807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6CF915D-0BF5-4A7D-B91B-FCBB551A15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2769" y="3244574"/>
            <a:ext cx="2556779" cy="173228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F6F2EC93-422A-4F16-959D-9D0C90F1E5B8}"/>
              </a:ext>
            </a:extLst>
          </p:cNvPr>
          <p:cNvSpPr/>
          <p:nvPr/>
        </p:nvSpPr>
        <p:spPr>
          <a:xfrm>
            <a:off x="3577466" y="5959021"/>
            <a:ext cx="10182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(</a:t>
            </a:r>
            <a:r>
              <a:rPr lang="zh-CN" altLang="en-US" dirty="0"/>
              <a:t>概念图</a:t>
            </a:r>
            <a:r>
              <a:rPr lang="en-US" altLang="zh-CN" dirty="0"/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88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0422CCF3-FC8D-423C-9040-E6FD04AF3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科学探究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12AA9D1-A133-4C4F-8729-1B41F136DB08}"/>
              </a:ext>
            </a:extLst>
          </p:cNvPr>
          <p:cNvSpPr/>
          <p:nvPr/>
        </p:nvSpPr>
        <p:spPr>
          <a:xfrm>
            <a:off x="1240839" y="1212807"/>
            <a:ext cx="9321117" cy="6648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图示无方向盘小车如何转弯呢？</a:t>
            </a:r>
            <a:endParaRPr lang="en-US" altLang="zh-CN" sz="2800" b="1" dirty="0">
              <a:solidFill>
                <a:srgbClr val="EEAF34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2E5064F-06CB-4B76-A317-44287379BC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1040" y="2179320"/>
            <a:ext cx="3865880" cy="386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379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86232E-EA82-437C-8587-A88AB5F24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en-US" altLang="zh-CN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遥控小车</a:t>
            </a:r>
          </a:p>
        </p:txBody>
      </p:sp>
      <p:sp>
        <p:nvSpPr>
          <p:cNvPr id="4" name="i$ḻïḓé">
            <a:extLst>
              <a:ext uri="{FF2B5EF4-FFF2-40B4-BE49-F238E27FC236}">
                <a16:creationId xmlns:a16="http://schemas.microsoft.com/office/drawing/2014/main" id="{ACD2A956-AFE2-44BB-9FD6-70F369DF000B}"/>
              </a:ext>
            </a:extLst>
          </p:cNvPr>
          <p:cNvSpPr>
            <a:spLocks/>
          </p:cNvSpPr>
          <p:nvPr/>
        </p:nvSpPr>
        <p:spPr bwMode="auto">
          <a:xfrm>
            <a:off x="0" y="2723998"/>
            <a:ext cx="9401328" cy="3701846"/>
          </a:xfrm>
          <a:custGeom>
            <a:avLst/>
            <a:gdLst>
              <a:gd name="T0" fmla="*/ 0 w 5671"/>
              <a:gd name="T1" fmla="*/ 2098 h 2233"/>
              <a:gd name="T2" fmla="*/ 1067 w 5671"/>
              <a:gd name="T3" fmla="*/ 1187 h 2233"/>
              <a:gd name="T4" fmla="*/ 1091 w 5671"/>
              <a:gd name="T5" fmla="*/ 1166 h 2233"/>
              <a:gd name="T6" fmla="*/ 1123 w 5671"/>
              <a:gd name="T7" fmla="*/ 1178 h 2233"/>
              <a:gd name="T8" fmla="*/ 2035 w 5671"/>
              <a:gd name="T9" fmla="*/ 1736 h 2233"/>
              <a:gd name="T10" fmla="*/ 3141 w 5671"/>
              <a:gd name="T11" fmla="*/ 674 h 2233"/>
              <a:gd name="T12" fmla="*/ 3175 w 5671"/>
              <a:gd name="T13" fmla="*/ 622 h 2233"/>
              <a:gd name="T14" fmla="*/ 3223 w 5671"/>
              <a:gd name="T15" fmla="*/ 664 h 2233"/>
              <a:gd name="T16" fmla="*/ 4454 w 5671"/>
              <a:gd name="T17" fmla="*/ 880 h 2233"/>
              <a:gd name="T18" fmla="*/ 5606 w 5671"/>
              <a:gd name="T19" fmla="*/ 0 h 2233"/>
              <a:gd name="T20" fmla="*/ 5671 w 5671"/>
              <a:gd name="T21" fmla="*/ 78 h 2233"/>
              <a:gd name="T22" fmla="*/ 4481 w 5671"/>
              <a:gd name="T23" fmla="*/ 986 h 2233"/>
              <a:gd name="T24" fmla="*/ 4447 w 5671"/>
              <a:gd name="T25" fmla="*/ 1012 h 2233"/>
              <a:gd name="T26" fmla="*/ 4413 w 5671"/>
              <a:gd name="T27" fmla="*/ 984 h 2233"/>
              <a:gd name="T28" fmla="*/ 3196 w 5671"/>
              <a:gd name="T29" fmla="*/ 780 h 2233"/>
              <a:gd name="T30" fmla="*/ 2098 w 5671"/>
              <a:gd name="T31" fmla="*/ 1829 h 2233"/>
              <a:gd name="T32" fmla="*/ 2076 w 5671"/>
              <a:gd name="T33" fmla="*/ 1864 h 2233"/>
              <a:gd name="T34" fmla="*/ 2035 w 5671"/>
              <a:gd name="T35" fmla="*/ 1848 h 2233"/>
              <a:gd name="T36" fmla="*/ 1111 w 5671"/>
              <a:gd name="T37" fmla="*/ 1284 h 2233"/>
              <a:gd name="T38" fmla="*/ 0 w 5671"/>
              <a:gd name="T39" fmla="*/ 2233 h 2233"/>
              <a:gd name="T40" fmla="*/ 0 w 5671"/>
              <a:gd name="T41" fmla="*/ 2098 h 2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671" h="2233">
                <a:moveTo>
                  <a:pt x="0" y="2098"/>
                </a:moveTo>
                <a:lnTo>
                  <a:pt x="1067" y="1187"/>
                </a:lnTo>
                <a:lnTo>
                  <a:pt x="1091" y="1166"/>
                </a:lnTo>
                <a:lnTo>
                  <a:pt x="1123" y="1178"/>
                </a:lnTo>
                <a:lnTo>
                  <a:pt x="2035" y="1736"/>
                </a:lnTo>
                <a:lnTo>
                  <a:pt x="3141" y="674"/>
                </a:lnTo>
                <a:lnTo>
                  <a:pt x="3175" y="622"/>
                </a:lnTo>
                <a:lnTo>
                  <a:pt x="3223" y="664"/>
                </a:lnTo>
                <a:lnTo>
                  <a:pt x="4454" y="880"/>
                </a:lnTo>
                <a:lnTo>
                  <a:pt x="5606" y="0"/>
                </a:lnTo>
                <a:lnTo>
                  <a:pt x="5671" y="78"/>
                </a:lnTo>
                <a:lnTo>
                  <a:pt x="4481" y="986"/>
                </a:lnTo>
                <a:lnTo>
                  <a:pt x="4447" y="1012"/>
                </a:lnTo>
                <a:lnTo>
                  <a:pt x="4413" y="984"/>
                </a:lnTo>
                <a:lnTo>
                  <a:pt x="3196" y="780"/>
                </a:lnTo>
                <a:lnTo>
                  <a:pt x="2098" y="1829"/>
                </a:lnTo>
                <a:lnTo>
                  <a:pt x="2076" y="1864"/>
                </a:lnTo>
                <a:lnTo>
                  <a:pt x="2035" y="1848"/>
                </a:lnTo>
                <a:lnTo>
                  <a:pt x="1111" y="1284"/>
                </a:lnTo>
                <a:lnTo>
                  <a:pt x="0" y="2233"/>
                </a:lnTo>
                <a:lnTo>
                  <a:pt x="0" y="2098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FDC569E-A638-4952-AB6E-05D27D0EB8CF}"/>
              </a:ext>
            </a:extLst>
          </p:cNvPr>
          <p:cNvCxnSpPr/>
          <p:nvPr/>
        </p:nvCxnSpPr>
        <p:spPr>
          <a:xfrm flipH="1" flipV="1">
            <a:off x="1545963" y="4322791"/>
            <a:ext cx="667066" cy="402184"/>
          </a:xfrm>
          <a:prstGeom prst="line">
            <a:avLst/>
          </a:prstGeom>
          <a:ln w="34925">
            <a:solidFill>
              <a:schemeClr val="bg1">
                <a:alpha val="48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BC7591FD-EEA1-490C-B1A9-E2C4790A28E8}"/>
              </a:ext>
            </a:extLst>
          </p:cNvPr>
          <p:cNvCxnSpPr>
            <a:cxnSpLocks/>
          </p:cNvCxnSpPr>
          <p:nvPr/>
        </p:nvCxnSpPr>
        <p:spPr>
          <a:xfrm>
            <a:off x="5303591" y="4168270"/>
            <a:ext cx="1237771" cy="846922"/>
          </a:xfrm>
          <a:prstGeom prst="line">
            <a:avLst/>
          </a:prstGeom>
          <a:ln w="34925">
            <a:solidFill>
              <a:schemeClr val="bg1">
                <a:alpha val="48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îṡlíde">
            <a:extLst>
              <a:ext uri="{FF2B5EF4-FFF2-40B4-BE49-F238E27FC236}">
                <a16:creationId xmlns:a16="http://schemas.microsoft.com/office/drawing/2014/main" id="{CBC36F2C-ED42-46B4-8119-C22E635CC983}"/>
              </a:ext>
            </a:extLst>
          </p:cNvPr>
          <p:cNvSpPr>
            <a:spLocks/>
          </p:cNvSpPr>
          <p:nvPr/>
        </p:nvSpPr>
        <p:spPr bwMode="auto">
          <a:xfrm>
            <a:off x="6876295" y="3835303"/>
            <a:ext cx="1032889" cy="75813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4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endParaRPr lang="en-US" altLang="zh-CN" sz="28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ïślíḑe">
            <a:extLst>
              <a:ext uri="{FF2B5EF4-FFF2-40B4-BE49-F238E27FC236}">
                <a16:creationId xmlns:a16="http://schemas.microsoft.com/office/drawing/2014/main" id="{7194F79B-D9F3-4DB0-B378-67F9A0F324A6}"/>
              </a:ext>
            </a:extLst>
          </p:cNvPr>
          <p:cNvSpPr>
            <a:spLocks/>
          </p:cNvSpPr>
          <p:nvPr/>
        </p:nvSpPr>
        <p:spPr bwMode="auto">
          <a:xfrm>
            <a:off x="2894368" y="5307507"/>
            <a:ext cx="1014328" cy="75813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3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</a:t>
            </a:r>
            <a:endParaRPr lang="en-US" altLang="zh-CN" sz="28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îşļîḓê">
            <a:extLst>
              <a:ext uri="{FF2B5EF4-FFF2-40B4-BE49-F238E27FC236}">
                <a16:creationId xmlns:a16="http://schemas.microsoft.com/office/drawing/2014/main" id="{0C454A34-0EDB-49CA-8AB9-A9BA59B4519B}"/>
              </a:ext>
            </a:extLst>
          </p:cNvPr>
          <p:cNvSpPr>
            <a:spLocks/>
          </p:cNvSpPr>
          <p:nvPr/>
        </p:nvSpPr>
        <p:spPr bwMode="auto">
          <a:xfrm>
            <a:off x="4799381" y="3603088"/>
            <a:ext cx="1105575" cy="850831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</a:t>
            </a:r>
            <a:endParaRPr lang="en-US" altLang="zh-CN" sz="28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ïşlîḍê">
            <a:extLst>
              <a:ext uri="{FF2B5EF4-FFF2-40B4-BE49-F238E27FC236}">
                <a16:creationId xmlns:a16="http://schemas.microsoft.com/office/drawing/2014/main" id="{78729F0B-A74E-41EC-97B3-B0584006CBFA}"/>
              </a:ext>
            </a:extLst>
          </p:cNvPr>
          <p:cNvSpPr>
            <a:spLocks/>
          </p:cNvSpPr>
          <p:nvPr/>
        </p:nvSpPr>
        <p:spPr bwMode="auto">
          <a:xfrm>
            <a:off x="1256531" y="4423272"/>
            <a:ext cx="976598" cy="850831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1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en-US" altLang="zh-CN" sz="28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íṥ1îḓé">
            <a:extLst>
              <a:ext uri="{FF2B5EF4-FFF2-40B4-BE49-F238E27FC236}">
                <a16:creationId xmlns:a16="http://schemas.microsoft.com/office/drawing/2014/main" id="{7F2BE4EE-3016-453E-BE19-AF1DC5DF2BFA}"/>
              </a:ext>
            </a:extLst>
          </p:cNvPr>
          <p:cNvSpPr>
            <a:spLocks/>
          </p:cNvSpPr>
          <p:nvPr/>
        </p:nvSpPr>
        <p:spPr bwMode="auto">
          <a:xfrm>
            <a:off x="8915595" y="2538325"/>
            <a:ext cx="759268" cy="706219"/>
          </a:xfrm>
          <a:custGeom>
            <a:avLst/>
            <a:gdLst>
              <a:gd name="T0" fmla="*/ 458 w 458"/>
              <a:gd name="T1" fmla="*/ 0 h 426"/>
              <a:gd name="T2" fmla="*/ 0 w 458"/>
              <a:gd name="T3" fmla="*/ 127 h 426"/>
              <a:gd name="T4" fmla="*/ 115 w 458"/>
              <a:gd name="T5" fmla="*/ 276 h 426"/>
              <a:gd name="T6" fmla="*/ 233 w 458"/>
              <a:gd name="T7" fmla="*/ 426 h 426"/>
              <a:gd name="T8" fmla="*/ 458 w 458"/>
              <a:gd name="T9" fmla="*/ 0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8" h="426">
                <a:moveTo>
                  <a:pt x="458" y="0"/>
                </a:moveTo>
                <a:lnTo>
                  <a:pt x="0" y="127"/>
                </a:lnTo>
                <a:lnTo>
                  <a:pt x="115" y="276"/>
                </a:lnTo>
                <a:lnTo>
                  <a:pt x="233" y="426"/>
                </a:lnTo>
                <a:lnTo>
                  <a:pt x="458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iSḻîḓe">
            <a:extLst>
              <a:ext uri="{FF2B5EF4-FFF2-40B4-BE49-F238E27FC236}">
                <a16:creationId xmlns:a16="http://schemas.microsoft.com/office/drawing/2014/main" id="{212CFAA3-721D-47EC-8D48-85CCE2E01439}"/>
              </a:ext>
            </a:extLst>
          </p:cNvPr>
          <p:cNvGrpSpPr/>
          <p:nvPr/>
        </p:nvGrpSpPr>
        <p:grpSpPr>
          <a:xfrm>
            <a:off x="9346137" y="-26218"/>
            <a:ext cx="2842022" cy="2657475"/>
            <a:chOff x="9346137" y="-26218"/>
            <a:chExt cx="2842022" cy="2657475"/>
          </a:xfrm>
        </p:grpSpPr>
        <p:grpSp>
          <p:nvGrpSpPr>
            <p:cNvPr id="31" name="íşḻïḍé">
              <a:extLst>
                <a:ext uri="{FF2B5EF4-FFF2-40B4-BE49-F238E27FC236}">
                  <a16:creationId xmlns:a16="http://schemas.microsoft.com/office/drawing/2014/main" id="{D31769EF-9DFF-4EAC-B333-7DF3CDDADAC5}"/>
                </a:ext>
              </a:extLst>
            </p:cNvPr>
            <p:cNvGrpSpPr/>
            <p:nvPr/>
          </p:nvGrpSpPr>
          <p:grpSpPr>
            <a:xfrm>
              <a:off x="9346137" y="-26218"/>
              <a:ext cx="2842022" cy="2657475"/>
              <a:chOff x="8546540" y="-891384"/>
              <a:chExt cx="3789356" cy="3543308"/>
            </a:xfrm>
          </p:grpSpPr>
          <p:grpSp>
            <p:nvGrpSpPr>
              <p:cNvPr id="41" name="ïṡ1îḓe">
                <a:extLst>
                  <a:ext uri="{FF2B5EF4-FFF2-40B4-BE49-F238E27FC236}">
                    <a16:creationId xmlns:a16="http://schemas.microsoft.com/office/drawing/2014/main" id="{D12FBDD9-DBC9-4898-902C-6FBF15A6F27E}"/>
                  </a:ext>
                </a:extLst>
              </p:cNvPr>
              <p:cNvGrpSpPr/>
              <p:nvPr/>
            </p:nvGrpSpPr>
            <p:grpSpPr>
              <a:xfrm>
                <a:off x="8546540" y="-891384"/>
                <a:ext cx="3789356" cy="3543308"/>
                <a:chOff x="8546547" y="-713581"/>
                <a:chExt cx="3789358" cy="3543296"/>
              </a:xfrm>
            </p:grpSpPr>
            <p:sp>
              <p:nvSpPr>
                <p:cNvPr id="43" name="îṥḻiḋè">
                  <a:extLst>
                    <a:ext uri="{FF2B5EF4-FFF2-40B4-BE49-F238E27FC236}">
                      <a16:creationId xmlns:a16="http://schemas.microsoft.com/office/drawing/2014/main" id="{85A46ED6-80D7-46ED-939B-0FBBB03223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46547" y="499268"/>
                  <a:ext cx="2465386" cy="2330447"/>
                </a:xfrm>
                <a:custGeom>
                  <a:avLst/>
                  <a:gdLst>
                    <a:gd name="T0" fmla="*/ 0 w 656"/>
                    <a:gd name="T1" fmla="*/ 337 h 621"/>
                    <a:gd name="T2" fmla="*/ 57 w 656"/>
                    <a:gd name="T3" fmla="*/ 219 h 621"/>
                    <a:gd name="T4" fmla="*/ 132 w 656"/>
                    <a:gd name="T5" fmla="*/ 72 h 621"/>
                    <a:gd name="T6" fmla="*/ 223 w 656"/>
                    <a:gd name="T7" fmla="*/ 48 h 621"/>
                    <a:gd name="T8" fmla="*/ 541 w 656"/>
                    <a:gd name="T9" fmla="*/ 39 h 621"/>
                    <a:gd name="T10" fmla="*/ 656 w 656"/>
                    <a:gd name="T11" fmla="*/ 0 h 621"/>
                    <a:gd name="T12" fmla="*/ 632 w 656"/>
                    <a:gd name="T13" fmla="*/ 290 h 621"/>
                    <a:gd name="T14" fmla="*/ 508 w 656"/>
                    <a:gd name="T15" fmla="*/ 372 h 621"/>
                    <a:gd name="T16" fmla="*/ 413 w 656"/>
                    <a:gd name="T17" fmla="*/ 392 h 621"/>
                    <a:gd name="T18" fmla="*/ 422 w 656"/>
                    <a:gd name="T19" fmla="*/ 429 h 621"/>
                    <a:gd name="T20" fmla="*/ 363 w 656"/>
                    <a:gd name="T21" fmla="*/ 453 h 621"/>
                    <a:gd name="T22" fmla="*/ 352 w 656"/>
                    <a:gd name="T23" fmla="*/ 496 h 621"/>
                    <a:gd name="T24" fmla="*/ 267 w 656"/>
                    <a:gd name="T25" fmla="*/ 497 h 621"/>
                    <a:gd name="T26" fmla="*/ 201 w 656"/>
                    <a:gd name="T27" fmla="*/ 552 h 621"/>
                    <a:gd name="T28" fmla="*/ 162 w 656"/>
                    <a:gd name="T29" fmla="*/ 577 h 621"/>
                    <a:gd name="T30" fmla="*/ 149 w 656"/>
                    <a:gd name="T31" fmla="*/ 584 h 621"/>
                    <a:gd name="T32" fmla="*/ 115 w 656"/>
                    <a:gd name="T33" fmla="*/ 617 h 621"/>
                    <a:gd name="T34" fmla="*/ 90 w 656"/>
                    <a:gd name="T35" fmla="*/ 594 h 621"/>
                    <a:gd name="T36" fmla="*/ 72 w 656"/>
                    <a:gd name="T37" fmla="*/ 579 h 621"/>
                    <a:gd name="T38" fmla="*/ 67 w 656"/>
                    <a:gd name="T39" fmla="*/ 556 h 621"/>
                    <a:gd name="T40" fmla="*/ 63 w 656"/>
                    <a:gd name="T41" fmla="*/ 549 h 621"/>
                    <a:gd name="T42" fmla="*/ 26 w 656"/>
                    <a:gd name="T43" fmla="*/ 446 h 6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656" h="621">
                      <a:moveTo>
                        <a:pt x="0" y="337"/>
                      </a:moveTo>
                      <a:cubicBezTo>
                        <a:pt x="6" y="316"/>
                        <a:pt x="41" y="250"/>
                        <a:pt x="57" y="219"/>
                      </a:cubicBezTo>
                      <a:cubicBezTo>
                        <a:pt x="74" y="187"/>
                        <a:pt x="107" y="85"/>
                        <a:pt x="132" y="72"/>
                      </a:cubicBezTo>
                      <a:cubicBezTo>
                        <a:pt x="156" y="58"/>
                        <a:pt x="166" y="47"/>
                        <a:pt x="223" y="48"/>
                      </a:cubicBezTo>
                      <a:cubicBezTo>
                        <a:pt x="279" y="50"/>
                        <a:pt x="441" y="58"/>
                        <a:pt x="541" y="39"/>
                      </a:cubicBezTo>
                      <a:cubicBezTo>
                        <a:pt x="566" y="34"/>
                        <a:pt x="607" y="20"/>
                        <a:pt x="656" y="0"/>
                      </a:cubicBezTo>
                      <a:cubicBezTo>
                        <a:pt x="632" y="290"/>
                        <a:pt x="632" y="290"/>
                        <a:pt x="632" y="290"/>
                      </a:cubicBezTo>
                      <a:cubicBezTo>
                        <a:pt x="595" y="316"/>
                        <a:pt x="557" y="343"/>
                        <a:pt x="508" y="372"/>
                      </a:cubicBezTo>
                      <a:cubicBezTo>
                        <a:pt x="481" y="388"/>
                        <a:pt x="413" y="392"/>
                        <a:pt x="413" y="392"/>
                      </a:cubicBezTo>
                      <a:cubicBezTo>
                        <a:pt x="413" y="392"/>
                        <a:pt x="440" y="407"/>
                        <a:pt x="422" y="429"/>
                      </a:cubicBezTo>
                      <a:cubicBezTo>
                        <a:pt x="405" y="451"/>
                        <a:pt x="363" y="453"/>
                        <a:pt x="363" y="453"/>
                      </a:cubicBezTo>
                      <a:cubicBezTo>
                        <a:pt x="363" y="453"/>
                        <a:pt x="376" y="486"/>
                        <a:pt x="352" y="496"/>
                      </a:cubicBezTo>
                      <a:cubicBezTo>
                        <a:pt x="328" y="506"/>
                        <a:pt x="267" y="497"/>
                        <a:pt x="267" y="497"/>
                      </a:cubicBezTo>
                      <a:cubicBezTo>
                        <a:pt x="267" y="497"/>
                        <a:pt x="234" y="528"/>
                        <a:pt x="201" y="552"/>
                      </a:cubicBezTo>
                      <a:cubicBezTo>
                        <a:pt x="184" y="564"/>
                        <a:pt x="171" y="572"/>
                        <a:pt x="162" y="577"/>
                      </a:cubicBezTo>
                      <a:cubicBezTo>
                        <a:pt x="157" y="579"/>
                        <a:pt x="153" y="582"/>
                        <a:pt x="149" y="584"/>
                      </a:cubicBezTo>
                      <a:cubicBezTo>
                        <a:pt x="146" y="590"/>
                        <a:pt x="134" y="621"/>
                        <a:pt x="115" y="617"/>
                      </a:cubicBezTo>
                      <a:cubicBezTo>
                        <a:pt x="106" y="615"/>
                        <a:pt x="98" y="606"/>
                        <a:pt x="90" y="594"/>
                      </a:cubicBezTo>
                      <a:cubicBezTo>
                        <a:pt x="83" y="591"/>
                        <a:pt x="77" y="587"/>
                        <a:pt x="72" y="579"/>
                      </a:cubicBezTo>
                      <a:cubicBezTo>
                        <a:pt x="68" y="572"/>
                        <a:pt x="66" y="565"/>
                        <a:pt x="67" y="556"/>
                      </a:cubicBezTo>
                      <a:cubicBezTo>
                        <a:pt x="66" y="554"/>
                        <a:pt x="64" y="551"/>
                        <a:pt x="63" y="549"/>
                      </a:cubicBezTo>
                      <a:cubicBezTo>
                        <a:pt x="48" y="528"/>
                        <a:pt x="33" y="491"/>
                        <a:pt x="26" y="446"/>
                      </a:cubicBezTo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4" name="íṥlíḓê">
                  <a:extLst>
                    <a:ext uri="{FF2B5EF4-FFF2-40B4-BE49-F238E27FC236}">
                      <a16:creationId xmlns:a16="http://schemas.microsoft.com/office/drawing/2014/main" id="{6AFAE164-7053-46D0-BD18-24E85694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54508" y="983455"/>
                  <a:ext cx="1017587" cy="1576385"/>
                </a:xfrm>
                <a:custGeom>
                  <a:avLst/>
                  <a:gdLst>
                    <a:gd name="T0" fmla="*/ 271 w 271"/>
                    <a:gd name="T1" fmla="*/ 145 h 420"/>
                    <a:gd name="T2" fmla="*/ 252 w 271"/>
                    <a:gd name="T3" fmla="*/ 111 h 420"/>
                    <a:gd name="T4" fmla="*/ 239 w 271"/>
                    <a:gd name="T5" fmla="*/ 106 h 420"/>
                    <a:gd name="T6" fmla="*/ 227 w 271"/>
                    <a:gd name="T7" fmla="*/ 148 h 420"/>
                    <a:gd name="T8" fmla="*/ 156 w 271"/>
                    <a:gd name="T9" fmla="*/ 33 h 420"/>
                    <a:gd name="T10" fmla="*/ 164 w 271"/>
                    <a:gd name="T11" fmla="*/ 121 h 420"/>
                    <a:gd name="T12" fmla="*/ 97 w 271"/>
                    <a:gd name="T13" fmla="*/ 97 h 420"/>
                    <a:gd name="T14" fmla="*/ 90 w 271"/>
                    <a:gd name="T15" fmla="*/ 116 h 420"/>
                    <a:gd name="T16" fmla="*/ 64 w 271"/>
                    <a:gd name="T17" fmla="*/ 205 h 420"/>
                    <a:gd name="T18" fmla="*/ 12 w 271"/>
                    <a:gd name="T19" fmla="*/ 221 h 420"/>
                    <a:gd name="T20" fmla="*/ 43 w 271"/>
                    <a:gd name="T21" fmla="*/ 250 h 420"/>
                    <a:gd name="T22" fmla="*/ 47 w 271"/>
                    <a:gd name="T23" fmla="*/ 317 h 420"/>
                    <a:gd name="T24" fmla="*/ 25 w 271"/>
                    <a:gd name="T25" fmla="*/ 340 h 420"/>
                    <a:gd name="T26" fmla="*/ 37 w 271"/>
                    <a:gd name="T27" fmla="*/ 353 h 420"/>
                    <a:gd name="T28" fmla="*/ 8 w 271"/>
                    <a:gd name="T29" fmla="*/ 420 h 420"/>
                    <a:gd name="T30" fmla="*/ 113 w 271"/>
                    <a:gd name="T31" fmla="*/ 293 h 420"/>
                    <a:gd name="T32" fmla="*/ 196 w 271"/>
                    <a:gd name="T33" fmla="*/ 222 h 420"/>
                    <a:gd name="T34" fmla="*/ 271 w 271"/>
                    <a:gd name="T35" fmla="*/ 145 h 4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71" h="420">
                      <a:moveTo>
                        <a:pt x="271" y="145"/>
                      </a:moveTo>
                      <a:cubicBezTo>
                        <a:pt x="251" y="151"/>
                        <a:pt x="245" y="138"/>
                        <a:pt x="252" y="111"/>
                      </a:cubicBezTo>
                      <a:cubicBezTo>
                        <a:pt x="259" y="83"/>
                        <a:pt x="250" y="82"/>
                        <a:pt x="239" y="106"/>
                      </a:cubicBezTo>
                      <a:cubicBezTo>
                        <a:pt x="227" y="130"/>
                        <a:pt x="245" y="179"/>
                        <a:pt x="227" y="148"/>
                      </a:cubicBezTo>
                      <a:cubicBezTo>
                        <a:pt x="209" y="117"/>
                        <a:pt x="147" y="0"/>
                        <a:pt x="156" y="33"/>
                      </a:cubicBezTo>
                      <a:cubicBezTo>
                        <a:pt x="165" y="67"/>
                        <a:pt x="194" y="99"/>
                        <a:pt x="164" y="121"/>
                      </a:cubicBezTo>
                      <a:cubicBezTo>
                        <a:pt x="134" y="144"/>
                        <a:pt x="109" y="121"/>
                        <a:pt x="97" y="97"/>
                      </a:cubicBezTo>
                      <a:cubicBezTo>
                        <a:pt x="84" y="73"/>
                        <a:pt x="85" y="89"/>
                        <a:pt x="90" y="116"/>
                      </a:cubicBezTo>
                      <a:cubicBezTo>
                        <a:pt x="96" y="144"/>
                        <a:pt x="77" y="187"/>
                        <a:pt x="64" y="205"/>
                      </a:cubicBezTo>
                      <a:cubicBezTo>
                        <a:pt x="52" y="223"/>
                        <a:pt x="0" y="212"/>
                        <a:pt x="12" y="221"/>
                      </a:cubicBezTo>
                      <a:cubicBezTo>
                        <a:pt x="24" y="231"/>
                        <a:pt x="38" y="231"/>
                        <a:pt x="43" y="250"/>
                      </a:cubicBezTo>
                      <a:cubicBezTo>
                        <a:pt x="48" y="269"/>
                        <a:pt x="50" y="301"/>
                        <a:pt x="47" y="317"/>
                      </a:cubicBezTo>
                      <a:cubicBezTo>
                        <a:pt x="44" y="332"/>
                        <a:pt x="43" y="332"/>
                        <a:pt x="25" y="340"/>
                      </a:cubicBezTo>
                      <a:cubicBezTo>
                        <a:pt x="7" y="348"/>
                        <a:pt x="50" y="335"/>
                        <a:pt x="37" y="353"/>
                      </a:cubicBezTo>
                      <a:cubicBezTo>
                        <a:pt x="25" y="371"/>
                        <a:pt x="13" y="403"/>
                        <a:pt x="8" y="420"/>
                      </a:cubicBezTo>
                      <a:cubicBezTo>
                        <a:pt x="24" y="395"/>
                        <a:pt x="31" y="369"/>
                        <a:pt x="113" y="293"/>
                      </a:cubicBezTo>
                      <a:cubicBezTo>
                        <a:pt x="147" y="262"/>
                        <a:pt x="177" y="241"/>
                        <a:pt x="196" y="222"/>
                      </a:cubicBezTo>
                      <a:cubicBezTo>
                        <a:pt x="228" y="191"/>
                        <a:pt x="241" y="168"/>
                        <a:pt x="271" y="145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5" name="í$líḍè">
                  <a:extLst>
                    <a:ext uri="{FF2B5EF4-FFF2-40B4-BE49-F238E27FC236}">
                      <a16:creationId xmlns:a16="http://schemas.microsoft.com/office/drawing/2014/main" id="{C9313995-708F-4430-A3ED-2C851C1DF4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549846" y="1970877"/>
                  <a:ext cx="650874" cy="427038"/>
                </a:xfrm>
                <a:custGeom>
                  <a:avLst/>
                  <a:gdLst>
                    <a:gd name="T0" fmla="*/ 146 w 173"/>
                    <a:gd name="T1" fmla="*/ 0 h 114"/>
                    <a:gd name="T2" fmla="*/ 155 w 173"/>
                    <a:gd name="T3" fmla="*/ 37 h 114"/>
                    <a:gd name="T4" fmla="*/ 96 w 173"/>
                    <a:gd name="T5" fmla="*/ 61 h 114"/>
                    <a:gd name="T6" fmla="*/ 85 w 173"/>
                    <a:gd name="T7" fmla="*/ 104 h 114"/>
                    <a:gd name="T8" fmla="*/ 0 w 173"/>
                    <a:gd name="T9" fmla="*/ 105 h 114"/>
                    <a:gd name="T10" fmla="*/ 146 w 173"/>
                    <a:gd name="T11" fmla="*/ 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73" h="114">
                      <a:moveTo>
                        <a:pt x="146" y="0"/>
                      </a:moveTo>
                      <a:cubicBezTo>
                        <a:pt x="146" y="0"/>
                        <a:pt x="173" y="15"/>
                        <a:pt x="155" y="37"/>
                      </a:cubicBezTo>
                      <a:cubicBezTo>
                        <a:pt x="138" y="59"/>
                        <a:pt x="96" y="61"/>
                        <a:pt x="96" y="61"/>
                      </a:cubicBezTo>
                      <a:cubicBezTo>
                        <a:pt x="96" y="61"/>
                        <a:pt x="109" y="94"/>
                        <a:pt x="85" y="104"/>
                      </a:cubicBezTo>
                      <a:cubicBezTo>
                        <a:pt x="61" y="114"/>
                        <a:pt x="0" y="105"/>
                        <a:pt x="0" y="105"/>
                      </a:cubicBezTo>
                      <a:cubicBezTo>
                        <a:pt x="26" y="83"/>
                        <a:pt x="101" y="17"/>
                        <a:pt x="146" y="0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6" name="îṩľïḓè">
                  <a:extLst>
                    <a:ext uri="{FF2B5EF4-FFF2-40B4-BE49-F238E27FC236}">
                      <a16:creationId xmlns:a16="http://schemas.microsoft.com/office/drawing/2014/main" id="{3A5B688A-7FE3-4760-8F9C-46103330E7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61044" y="-402431"/>
                  <a:ext cx="2074861" cy="2114547"/>
                </a:xfrm>
                <a:custGeom>
                  <a:avLst/>
                  <a:gdLst>
                    <a:gd name="T0" fmla="*/ 129 w 552"/>
                    <a:gd name="T1" fmla="*/ 563 h 563"/>
                    <a:gd name="T2" fmla="*/ 261 w 552"/>
                    <a:gd name="T3" fmla="*/ 461 h 563"/>
                    <a:gd name="T4" fmla="*/ 552 w 552"/>
                    <a:gd name="T5" fmla="*/ 321 h 563"/>
                    <a:gd name="T6" fmla="*/ 552 w 552"/>
                    <a:gd name="T7" fmla="*/ 0 h 563"/>
                    <a:gd name="T8" fmla="*/ 200 w 552"/>
                    <a:gd name="T9" fmla="*/ 240 h 563"/>
                    <a:gd name="T10" fmla="*/ 129 w 552"/>
                    <a:gd name="T11" fmla="*/ 563 h 5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52" h="563">
                      <a:moveTo>
                        <a:pt x="129" y="563"/>
                      </a:moveTo>
                      <a:cubicBezTo>
                        <a:pt x="195" y="522"/>
                        <a:pt x="226" y="487"/>
                        <a:pt x="261" y="461"/>
                      </a:cubicBezTo>
                      <a:cubicBezTo>
                        <a:pt x="282" y="446"/>
                        <a:pt x="410" y="383"/>
                        <a:pt x="552" y="321"/>
                      </a:cubicBezTo>
                      <a:cubicBezTo>
                        <a:pt x="552" y="0"/>
                        <a:pt x="552" y="0"/>
                        <a:pt x="552" y="0"/>
                      </a:cubicBezTo>
                      <a:cubicBezTo>
                        <a:pt x="395" y="118"/>
                        <a:pt x="248" y="224"/>
                        <a:pt x="200" y="240"/>
                      </a:cubicBezTo>
                      <a:cubicBezTo>
                        <a:pt x="85" y="279"/>
                        <a:pt x="0" y="434"/>
                        <a:pt x="129" y="563"/>
                      </a:cubicBezTo>
                      <a:close/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7" name="îş1íďé">
                  <a:extLst>
                    <a:ext uri="{FF2B5EF4-FFF2-40B4-BE49-F238E27FC236}">
                      <a16:creationId xmlns:a16="http://schemas.microsoft.com/office/drawing/2014/main" id="{1A4672B7-DEE8-4E63-A340-29153534EA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43654" y="-537368"/>
                  <a:ext cx="1492248" cy="1903410"/>
                </a:xfrm>
                <a:custGeom>
                  <a:avLst/>
                  <a:gdLst>
                    <a:gd name="T0" fmla="*/ 139 w 397"/>
                    <a:gd name="T1" fmla="*/ 507 h 507"/>
                    <a:gd name="T2" fmla="*/ 397 w 397"/>
                    <a:gd name="T3" fmla="*/ 389 h 507"/>
                    <a:gd name="T4" fmla="*/ 397 w 397"/>
                    <a:gd name="T5" fmla="*/ 0 h 507"/>
                    <a:gd name="T6" fmla="*/ 0 w 397"/>
                    <a:gd name="T7" fmla="*/ 281 h 507"/>
                    <a:gd name="T8" fmla="*/ 139 w 397"/>
                    <a:gd name="T9" fmla="*/ 507 h 5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7" h="507">
                      <a:moveTo>
                        <a:pt x="139" y="507"/>
                      </a:moveTo>
                      <a:cubicBezTo>
                        <a:pt x="208" y="474"/>
                        <a:pt x="300" y="431"/>
                        <a:pt x="397" y="389"/>
                      </a:cubicBezTo>
                      <a:cubicBezTo>
                        <a:pt x="397" y="0"/>
                        <a:pt x="397" y="0"/>
                        <a:pt x="397" y="0"/>
                      </a:cubicBezTo>
                      <a:cubicBezTo>
                        <a:pt x="237" y="121"/>
                        <a:pt x="82" y="234"/>
                        <a:pt x="0" y="281"/>
                      </a:cubicBezTo>
                      <a:cubicBezTo>
                        <a:pt x="22" y="346"/>
                        <a:pt x="65" y="422"/>
                        <a:pt x="139" y="50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8" name="ï$ļïḑê">
                  <a:extLst>
                    <a:ext uri="{FF2B5EF4-FFF2-40B4-BE49-F238E27FC236}">
                      <a16:creationId xmlns:a16="http://schemas.microsoft.com/office/drawing/2014/main" id="{B313D0E7-D439-4674-9144-388029AD32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92877" y="-713581"/>
                  <a:ext cx="1343024" cy="2030410"/>
                </a:xfrm>
                <a:custGeom>
                  <a:avLst/>
                  <a:gdLst>
                    <a:gd name="T0" fmla="*/ 182 w 357"/>
                    <a:gd name="T1" fmla="*/ 541 h 541"/>
                    <a:gd name="T2" fmla="*/ 357 w 357"/>
                    <a:gd name="T3" fmla="*/ 459 h 541"/>
                    <a:gd name="T4" fmla="*/ 357 w 357"/>
                    <a:gd name="T5" fmla="*/ 0 h 541"/>
                    <a:gd name="T6" fmla="*/ 0 w 357"/>
                    <a:gd name="T7" fmla="*/ 248 h 541"/>
                    <a:gd name="T8" fmla="*/ 182 w 357"/>
                    <a:gd name="T9" fmla="*/ 541 h 5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57" h="541">
                      <a:moveTo>
                        <a:pt x="182" y="541"/>
                      </a:moveTo>
                      <a:cubicBezTo>
                        <a:pt x="233" y="516"/>
                        <a:pt x="292" y="488"/>
                        <a:pt x="357" y="459"/>
                      </a:cubicBezTo>
                      <a:cubicBezTo>
                        <a:pt x="357" y="0"/>
                        <a:pt x="357" y="0"/>
                        <a:pt x="357" y="0"/>
                      </a:cubicBezTo>
                      <a:cubicBezTo>
                        <a:pt x="211" y="109"/>
                        <a:pt x="77" y="204"/>
                        <a:pt x="0" y="248"/>
                      </a:cubicBezTo>
                      <a:cubicBezTo>
                        <a:pt x="25" y="322"/>
                        <a:pt x="98" y="445"/>
                        <a:pt x="182" y="54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9" name="iṩļíḋe">
                  <a:extLst>
                    <a:ext uri="{FF2B5EF4-FFF2-40B4-BE49-F238E27FC236}">
                      <a16:creationId xmlns:a16="http://schemas.microsoft.com/office/drawing/2014/main" id="{3A1D54DB-CEC7-4BB9-BC34-E5E86E41E5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48451" y="56356"/>
                  <a:ext cx="800099" cy="566738"/>
                </a:xfrm>
                <a:custGeom>
                  <a:avLst/>
                  <a:gdLst>
                    <a:gd name="T0" fmla="*/ 10 w 213"/>
                    <a:gd name="T1" fmla="*/ 151 h 151"/>
                    <a:gd name="T2" fmla="*/ 213 w 213"/>
                    <a:gd name="T3" fmla="*/ 18 h 151"/>
                    <a:gd name="T4" fmla="*/ 201 w 213"/>
                    <a:gd name="T5" fmla="*/ 0 h 151"/>
                    <a:gd name="T6" fmla="*/ 0 w 213"/>
                    <a:gd name="T7" fmla="*/ 132 h 151"/>
                    <a:gd name="T8" fmla="*/ 10 w 213"/>
                    <a:gd name="T9" fmla="*/ 151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51">
                      <a:moveTo>
                        <a:pt x="10" y="151"/>
                      </a:moveTo>
                      <a:cubicBezTo>
                        <a:pt x="213" y="18"/>
                        <a:pt x="213" y="18"/>
                        <a:pt x="213" y="18"/>
                      </a:cubicBezTo>
                      <a:cubicBezTo>
                        <a:pt x="201" y="0"/>
                        <a:pt x="201" y="0"/>
                        <a:pt x="201" y="0"/>
                      </a:cubicBezTo>
                      <a:cubicBezTo>
                        <a:pt x="0" y="132"/>
                        <a:pt x="0" y="132"/>
                        <a:pt x="0" y="132"/>
                      </a:cubicBezTo>
                      <a:cubicBezTo>
                        <a:pt x="3" y="138"/>
                        <a:pt x="7" y="145"/>
                        <a:pt x="10" y="151"/>
                      </a:cubicBez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0" name="îṩlíḍe">
                  <a:extLst>
                    <a:ext uri="{FF2B5EF4-FFF2-40B4-BE49-F238E27FC236}">
                      <a16:creationId xmlns:a16="http://schemas.microsoft.com/office/drawing/2014/main" id="{DF2671EC-38B1-49A8-9CC2-BC9732D13C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11955" y="213517"/>
                  <a:ext cx="157163" cy="15398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1" name="îSlïdè">
                  <a:extLst>
                    <a:ext uri="{FF2B5EF4-FFF2-40B4-BE49-F238E27FC236}">
                      <a16:creationId xmlns:a16="http://schemas.microsoft.com/office/drawing/2014/main" id="{2CDBD3E9-9289-4D8E-B670-90454AE2FE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9292" y="94456"/>
                  <a:ext cx="153988" cy="152400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2" name="iŝḻîḑè">
                  <a:extLst>
                    <a:ext uri="{FF2B5EF4-FFF2-40B4-BE49-F238E27FC236}">
                      <a16:creationId xmlns:a16="http://schemas.microsoft.com/office/drawing/2014/main" id="{1E47545C-315C-4198-B214-6FCFCB18C0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88205" y="-30957"/>
                  <a:ext cx="153988" cy="15398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42" name="í$ļîḑé">
                <a:extLst>
                  <a:ext uri="{FF2B5EF4-FFF2-40B4-BE49-F238E27FC236}">
                    <a16:creationId xmlns:a16="http://schemas.microsoft.com/office/drawing/2014/main" id="{AA92A817-C0B5-4521-A36B-81C7E93CCD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1516" y="2509044"/>
                <a:ext cx="225425" cy="142875"/>
              </a:xfrm>
              <a:custGeom>
                <a:avLst/>
                <a:gdLst>
                  <a:gd name="T0" fmla="*/ 60 w 60"/>
                  <a:gd name="T1" fmla="*/ 0 h 38"/>
                  <a:gd name="T2" fmla="*/ 26 w 60"/>
                  <a:gd name="T3" fmla="*/ 34 h 38"/>
                  <a:gd name="T4" fmla="*/ 0 w 60"/>
                  <a:gd name="T5" fmla="*/ 10 h 38"/>
                  <a:gd name="T6" fmla="*/ 60 w 60"/>
                  <a:gd name="T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0" h="38">
                    <a:moveTo>
                      <a:pt x="60" y="0"/>
                    </a:moveTo>
                    <a:cubicBezTo>
                      <a:pt x="58" y="5"/>
                      <a:pt x="46" y="38"/>
                      <a:pt x="26" y="34"/>
                    </a:cubicBezTo>
                    <a:cubicBezTo>
                      <a:pt x="17" y="32"/>
                      <a:pt x="8" y="22"/>
                      <a:pt x="0" y="10"/>
                    </a:cubicBezTo>
                    <a:cubicBezTo>
                      <a:pt x="23" y="20"/>
                      <a:pt x="46" y="8"/>
                      <a:pt x="60" y="0"/>
                    </a:cubicBezTo>
                    <a:close/>
                  </a:path>
                </a:pathLst>
              </a:custGeom>
              <a:solidFill>
                <a:srgbClr val="D9A9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2" name="îṣ1íḓê">
              <a:extLst>
                <a:ext uri="{FF2B5EF4-FFF2-40B4-BE49-F238E27FC236}">
                  <a16:creationId xmlns:a16="http://schemas.microsoft.com/office/drawing/2014/main" id="{82873F6B-4ADD-4F35-8A8A-337977B0CE52}"/>
                </a:ext>
              </a:extLst>
            </p:cNvPr>
            <p:cNvGrpSpPr/>
            <p:nvPr/>
          </p:nvGrpSpPr>
          <p:grpSpPr>
            <a:xfrm>
              <a:off x="9511213" y="1729711"/>
              <a:ext cx="915591" cy="859877"/>
              <a:chOff x="8766656" y="1449855"/>
              <a:chExt cx="1220788" cy="1146501"/>
            </a:xfrm>
          </p:grpSpPr>
          <p:sp>
            <p:nvSpPr>
              <p:cNvPr id="33" name="íṥḷíḋê">
                <a:extLst>
                  <a:ext uri="{FF2B5EF4-FFF2-40B4-BE49-F238E27FC236}">
                    <a16:creationId xmlns:a16="http://schemas.microsoft.com/office/drawing/2014/main" id="{59664948-0C98-4249-BC39-F09E1A3CE9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68805" y="2167731"/>
                <a:ext cx="428625" cy="428625"/>
              </a:xfrm>
              <a:custGeom>
                <a:avLst/>
                <a:gdLst>
                  <a:gd name="T0" fmla="*/ 96 w 114"/>
                  <a:gd name="T1" fmla="*/ 34 h 114"/>
                  <a:gd name="T2" fmla="*/ 51 w 114"/>
                  <a:gd name="T3" fmla="*/ 10 h 114"/>
                  <a:gd name="T4" fmla="*/ 20 w 114"/>
                  <a:gd name="T5" fmla="*/ 84 h 114"/>
                  <a:gd name="T6" fmla="*/ 94 w 114"/>
                  <a:gd name="T7" fmla="*/ 76 h 114"/>
                  <a:gd name="T8" fmla="*/ 96 w 114"/>
                  <a:gd name="T9" fmla="*/ 3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114">
                    <a:moveTo>
                      <a:pt x="96" y="34"/>
                    </a:moveTo>
                    <a:cubicBezTo>
                      <a:pt x="81" y="18"/>
                      <a:pt x="65" y="0"/>
                      <a:pt x="51" y="10"/>
                    </a:cubicBezTo>
                    <a:cubicBezTo>
                      <a:pt x="37" y="20"/>
                      <a:pt x="0" y="54"/>
                      <a:pt x="20" y="84"/>
                    </a:cubicBezTo>
                    <a:cubicBezTo>
                      <a:pt x="40" y="114"/>
                      <a:pt x="75" y="95"/>
                      <a:pt x="94" y="76"/>
                    </a:cubicBezTo>
                    <a:cubicBezTo>
                      <a:pt x="114" y="56"/>
                      <a:pt x="110" y="51"/>
                      <a:pt x="96" y="34"/>
                    </a:cubicBezTo>
                    <a:close/>
                  </a:path>
                </a:pathLst>
              </a:custGeom>
              <a:solidFill>
                <a:srgbClr val="DBB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ï$líḋe">
                <a:extLst>
                  <a:ext uri="{FF2B5EF4-FFF2-40B4-BE49-F238E27FC236}">
                    <a16:creationId xmlns:a16="http://schemas.microsoft.com/office/drawing/2014/main" id="{B684B880-B3F1-407C-86EF-4F7E63F633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4255" y="1934370"/>
                <a:ext cx="300039" cy="296863"/>
              </a:xfrm>
              <a:custGeom>
                <a:avLst/>
                <a:gdLst>
                  <a:gd name="T0" fmla="*/ 41 w 80"/>
                  <a:gd name="T1" fmla="*/ 6 h 79"/>
                  <a:gd name="T2" fmla="*/ 80 w 80"/>
                  <a:gd name="T3" fmla="*/ 53 h 79"/>
                  <a:gd name="T4" fmla="*/ 41 w 80"/>
                  <a:gd name="T5" fmla="*/ 10 h 79"/>
                  <a:gd name="T6" fmla="*/ 41 w 80"/>
                  <a:gd name="T7" fmla="*/ 6 h 79"/>
                  <a:gd name="T8" fmla="*/ 41 w 80"/>
                  <a:gd name="T9" fmla="*/ 72 h 79"/>
                  <a:gd name="T10" fmla="*/ 41 w 80"/>
                  <a:gd name="T11" fmla="*/ 67 h 79"/>
                  <a:gd name="T12" fmla="*/ 53 w 80"/>
                  <a:gd name="T13" fmla="*/ 79 h 79"/>
                  <a:gd name="T14" fmla="*/ 41 w 80"/>
                  <a:gd name="T15" fmla="*/ 72 h 79"/>
                  <a:gd name="T16" fmla="*/ 30 w 80"/>
                  <a:gd name="T17" fmla="*/ 0 h 79"/>
                  <a:gd name="T18" fmla="*/ 41 w 80"/>
                  <a:gd name="T19" fmla="*/ 6 h 79"/>
                  <a:gd name="T20" fmla="*/ 41 w 80"/>
                  <a:gd name="T21" fmla="*/ 10 h 79"/>
                  <a:gd name="T22" fmla="*/ 30 w 80"/>
                  <a:gd name="T23" fmla="*/ 0 h 79"/>
                  <a:gd name="T24" fmla="*/ 41 w 80"/>
                  <a:gd name="T25" fmla="*/ 67 h 79"/>
                  <a:gd name="T26" fmla="*/ 41 w 80"/>
                  <a:gd name="T27" fmla="*/ 72 h 79"/>
                  <a:gd name="T28" fmla="*/ 0 w 80"/>
                  <a:gd name="T29" fmla="*/ 18 h 79"/>
                  <a:gd name="T30" fmla="*/ 41 w 80"/>
                  <a:gd name="T31" fmla="*/ 67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0" h="79">
                    <a:moveTo>
                      <a:pt x="41" y="6"/>
                    </a:moveTo>
                    <a:cubicBezTo>
                      <a:pt x="59" y="18"/>
                      <a:pt x="75" y="38"/>
                      <a:pt x="80" y="53"/>
                    </a:cubicBezTo>
                    <a:cubicBezTo>
                      <a:pt x="72" y="43"/>
                      <a:pt x="56" y="25"/>
                      <a:pt x="41" y="10"/>
                    </a:cubicBezTo>
                    <a:cubicBezTo>
                      <a:pt x="41" y="6"/>
                      <a:pt x="41" y="6"/>
                      <a:pt x="41" y="6"/>
                    </a:cubicBezTo>
                    <a:close/>
                    <a:moveTo>
                      <a:pt x="41" y="72"/>
                    </a:moveTo>
                    <a:cubicBezTo>
                      <a:pt x="41" y="67"/>
                      <a:pt x="41" y="67"/>
                      <a:pt x="41" y="67"/>
                    </a:cubicBezTo>
                    <a:cubicBezTo>
                      <a:pt x="45" y="71"/>
                      <a:pt x="49" y="75"/>
                      <a:pt x="53" y="79"/>
                    </a:cubicBezTo>
                    <a:cubicBezTo>
                      <a:pt x="49" y="77"/>
                      <a:pt x="45" y="75"/>
                      <a:pt x="41" y="72"/>
                    </a:cubicBezTo>
                    <a:close/>
                    <a:moveTo>
                      <a:pt x="30" y="0"/>
                    </a:moveTo>
                    <a:cubicBezTo>
                      <a:pt x="34" y="1"/>
                      <a:pt x="38" y="4"/>
                      <a:pt x="41" y="6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38" y="7"/>
                      <a:pt x="34" y="3"/>
                      <a:pt x="30" y="0"/>
                    </a:cubicBezTo>
                    <a:close/>
                    <a:moveTo>
                      <a:pt x="41" y="67"/>
                    </a:moveTo>
                    <a:cubicBezTo>
                      <a:pt x="41" y="72"/>
                      <a:pt x="41" y="72"/>
                      <a:pt x="41" y="72"/>
                    </a:cubicBezTo>
                    <a:cubicBezTo>
                      <a:pt x="22" y="58"/>
                      <a:pt x="5" y="36"/>
                      <a:pt x="0" y="18"/>
                    </a:cubicBezTo>
                    <a:cubicBezTo>
                      <a:pt x="7" y="30"/>
                      <a:pt x="24" y="49"/>
                      <a:pt x="41" y="67"/>
                    </a:cubicBezTo>
                    <a:close/>
                  </a:path>
                </a:pathLst>
              </a:custGeom>
              <a:solidFill>
                <a:srgbClr val="AB8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iśļïḑê">
                <a:extLst>
                  <a:ext uri="{FF2B5EF4-FFF2-40B4-BE49-F238E27FC236}">
                    <a16:creationId xmlns:a16="http://schemas.microsoft.com/office/drawing/2014/main" id="{C8176A28-D933-4E8A-8F14-622BE93CFD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68805" y="2167731"/>
                <a:ext cx="428625" cy="428625"/>
              </a:xfrm>
              <a:custGeom>
                <a:avLst/>
                <a:gdLst>
                  <a:gd name="T0" fmla="*/ 96 w 114"/>
                  <a:gd name="T1" fmla="*/ 34 h 114"/>
                  <a:gd name="T2" fmla="*/ 51 w 114"/>
                  <a:gd name="T3" fmla="*/ 10 h 114"/>
                  <a:gd name="T4" fmla="*/ 20 w 114"/>
                  <a:gd name="T5" fmla="*/ 84 h 114"/>
                  <a:gd name="T6" fmla="*/ 94 w 114"/>
                  <a:gd name="T7" fmla="*/ 76 h 114"/>
                  <a:gd name="T8" fmla="*/ 96 w 114"/>
                  <a:gd name="T9" fmla="*/ 3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114">
                    <a:moveTo>
                      <a:pt x="96" y="34"/>
                    </a:moveTo>
                    <a:cubicBezTo>
                      <a:pt x="81" y="18"/>
                      <a:pt x="65" y="0"/>
                      <a:pt x="51" y="10"/>
                    </a:cubicBezTo>
                    <a:cubicBezTo>
                      <a:pt x="37" y="20"/>
                      <a:pt x="0" y="54"/>
                      <a:pt x="20" y="84"/>
                    </a:cubicBezTo>
                    <a:cubicBezTo>
                      <a:pt x="40" y="114"/>
                      <a:pt x="75" y="95"/>
                      <a:pt x="94" y="76"/>
                    </a:cubicBezTo>
                    <a:cubicBezTo>
                      <a:pt x="114" y="56"/>
                      <a:pt x="110" y="51"/>
                      <a:pt x="96" y="34"/>
                    </a:cubicBezTo>
                    <a:close/>
                  </a:path>
                </a:pathLst>
              </a:custGeom>
              <a:solidFill>
                <a:srgbClr val="FECF99"/>
              </a:solidFill>
              <a:ln w="15875" cap="flat">
                <a:solidFill>
                  <a:srgbClr val="FFE69C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íslíḓê">
                <a:extLst>
                  <a:ext uri="{FF2B5EF4-FFF2-40B4-BE49-F238E27FC236}">
                    <a16:creationId xmlns:a16="http://schemas.microsoft.com/office/drawing/2014/main" id="{7AAE7709-D210-443E-992D-51D9AD9CE6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4255" y="1934370"/>
                <a:ext cx="300039" cy="296863"/>
              </a:xfrm>
              <a:custGeom>
                <a:avLst/>
                <a:gdLst>
                  <a:gd name="T0" fmla="*/ 41 w 80"/>
                  <a:gd name="T1" fmla="*/ 6 h 79"/>
                  <a:gd name="T2" fmla="*/ 80 w 80"/>
                  <a:gd name="T3" fmla="*/ 53 h 79"/>
                  <a:gd name="T4" fmla="*/ 41 w 80"/>
                  <a:gd name="T5" fmla="*/ 10 h 79"/>
                  <a:gd name="T6" fmla="*/ 41 w 80"/>
                  <a:gd name="T7" fmla="*/ 6 h 79"/>
                  <a:gd name="T8" fmla="*/ 41 w 80"/>
                  <a:gd name="T9" fmla="*/ 72 h 79"/>
                  <a:gd name="T10" fmla="*/ 41 w 80"/>
                  <a:gd name="T11" fmla="*/ 67 h 79"/>
                  <a:gd name="T12" fmla="*/ 53 w 80"/>
                  <a:gd name="T13" fmla="*/ 79 h 79"/>
                  <a:gd name="T14" fmla="*/ 41 w 80"/>
                  <a:gd name="T15" fmla="*/ 72 h 79"/>
                  <a:gd name="T16" fmla="*/ 30 w 80"/>
                  <a:gd name="T17" fmla="*/ 0 h 79"/>
                  <a:gd name="T18" fmla="*/ 41 w 80"/>
                  <a:gd name="T19" fmla="*/ 6 h 79"/>
                  <a:gd name="T20" fmla="*/ 41 w 80"/>
                  <a:gd name="T21" fmla="*/ 10 h 79"/>
                  <a:gd name="T22" fmla="*/ 30 w 80"/>
                  <a:gd name="T23" fmla="*/ 0 h 79"/>
                  <a:gd name="T24" fmla="*/ 41 w 80"/>
                  <a:gd name="T25" fmla="*/ 67 h 79"/>
                  <a:gd name="T26" fmla="*/ 41 w 80"/>
                  <a:gd name="T27" fmla="*/ 72 h 79"/>
                  <a:gd name="T28" fmla="*/ 0 w 80"/>
                  <a:gd name="T29" fmla="*/ 18 h 79"/>
                  <a:gd name="T30" fmla="*/ 41 w 80"/>
                  <a:gd name="T31" fmla="*/ 67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0" h="79">
                    <a:moveTo>
                      <a:pt x="41" y="6"/>
                    </a:moveTo>
                    <a:cubicBezTo>
                      <a:pt x="59" y="18"/>
                      <a:pt x="75" y="38"/>
                      <a:pt x="80" y="53"/>
                    </a:cubicBezTo>
                    <a:cubicBezTo>
                      <a:pt x="72" y="43"/>
                      <a:pt x="56" y="25"/>
                      <a:pt x="41" y="10"/>
                    </a:cubicBezTo>
                    <a:cubicBezTo>
                      <a:pt x="41" y="6"/>
                      <a:pt x="41" y="6"/>
                      <a:pt x="41" y="6"/>
                    </a:cubicBezTo>
                    <a:close/>
                    <a:moveTo>
                      <a:pt x="41" y="72"/>
                    </a:moveTo>
                    <a:cubicBezTo>
                      <a:pt x="41" y="67"/>
                      <a:pt x="41" y="67"/>
                      <a:pt x="41" y="67"/>
                    </a:cubicBezTo>
                    <a:cubicBezTo>
                      <a:pt x="45" y="71"/>
                      <a:pt x="49" y="75"/>
                      <a:pt x="53" y="79"/>
                    </a:cubicBezTo>
                    <a:cubicBezTo>
                      <a:pt x="49" y="77"/>
                      <a:pt x="45" y="75"/>
                      <a:pt x="41" y="72"/>
                    </a:cubicBezTo>
                    <a:close/>
                    <a:moveTo>
                      <a:pt x="30" y="0"/>
                    </a:moveTo>
                    <a:cubicBezTo>
                      <a:pt x="34" y="1"/>
                      <a:pt x="38" y="4"/>
                      <a:pt x="41" y="6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38" y="7"/>
                      <a:pt x="34" y="3"/>
                      <a:pt x="30" y="0"/>
                    </a:cubicBezTo>
                    <a:close/>
                    <a:moveTo>
                      <a:pt x="41" y="67"/>
                    </a:moveTo>
                    <a:cubicBezTo>
                      <a:pt x="41" y="72"/>
                      <a:pt x="41" y="72"/>
                      <a:pt x="41" y="72"/>
                    </a:cubicBezTo>
                    <a:cubicBezTo>
                      <a:pt x="22" y="58"/>
                      <a:pt x="5" y="36"/>
                      <a:pt x="0" y="18"/>
                    </a:cubicBezTo>
                    <a:cubicBezTo>
                      <a:pt x="7" y="30"/>
                      <a:pt x="24" y="49"/>
                      <a:pt x="41" y="67"/>
                    </a:cubicBezTo>
                    <a:close/>
                  </a:path>
                </a:pathLst>
              </a:custGeom>
              <a:solidFill>
                <a:srgbClr val="FECF99"/>
              </a:solidFill>
              <a:ln w="15875" cap="flat">
                <a:solidFill>
                  <a:srgbClr val="FFE69C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7" name="îšḷîďè">
                <a:extLst>
                  <a:ext uri="{FF2B5EF4-FFF2-40B4-BE49-F238E27FC236}">
                    <a16:creationId xmlns:a16="http://schemas.microsoft.com/office/drawing/2014/main" id="{10FCE64E-65DA-4DE2-9C89-00287C6D5258}"/>
                  </a:ext>
                </a:extLst>
              </p:cNvPr>
              <p:cNvGrpSpPr/>
              <p:nvPr/>
            </p:nvGrpSpPr>
            <p:grpSpPr>
              <a:xfrm>
                <a:off x="8766656" y="1449855"/>
                <a:ext cx="1220788" cy="1146501"/>
                <a:chOff x="8766656" y="1627655"/>
                <a:chExt cx="1220788" cy="1146501"/>
              </a:xfrm>
            </p:grpSpPr>
            <p:sp>
              <p:nvSpPr>
                <p:cNvPr id="38" name="iṩḻide">
                  <a:extLst>
                    <a:ext uri="{FF2B5EF4-FFF2-40B4-BE49-F238E27FC236}">
                      <a16:creationId xmlns:a16="http://schemas.microsoft.com/office/drawing/2014/main" id="{844A5A04-4484-4481-AED0-922EF4F69C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6656" y="1627655"/>
                  <a:ext cx="1220788" cy="1133475"/>
                </a:xfrm>
                <a:custGeom>
                  <a:avLst/>
                  <a:gdLst>
                    <a:gd name="T0" fmla="*/ 143 w 325"/>
                    <a:gd name="T1" fmla="*/ 251 h 302"/>
                    <a:gd name="T2" fmla="*/ 104 w 325"/>
                    <a:gd name="T3" fmla="*/ 276 h 302"/>
                    <a:gd name="T4" fmla="*/ 31 w 325"/>
                    <a:gd name="T5" fmla="*/ 293 h 302"/>
                    <a:gd name="T6" fmla="*/ 14 w 325"/>
                    <a:gd name="T7" fmla="*/ 278 h 302"/>
                    <a:gd name="T8" fmla="*/ 21 w 325"/>
                    <a:gd name="T9" fmla="*/ 210 h 302"/>
                    <a:gd name="T10" fmla="*/ 127 w 325"/>
                    <a:gd name="T11" fmla="*/ 100 h 302"/>
                    <a:gd name="T12" fmla="*/ 239 w 325"/>
                    <a:gd name="T13" fmla="*/ 0 h 302"/>
                    <a:gd name="T14" fmla="*/ 325 w 325"/>
                    <a:gd name="T15" fmla="*/ 106 h 302"/>
                    <a:gd name="T16" fmla="*/ 267 w 325"/>
                    <a:gd name="T17" fmla="*/ 153 h 302"/>
                    <a:gd name="T18" fmla="*/ 143 w 325"/>
                    <a:gd name="T19" fmla="*/ 251 h 3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25" h="302">
                      <a:moveTo>
                        <a:pt x="143" y="251"/>
                      </a:moveTo>
                      <a:cubicBezTo>
                        <a:pt x="126" y="263"/>
                        <a:pt x="113" y="271"/>
                        <a:pt x="104" y="276"/>
                      </a:cubicBezTo>
                      <a:cubicBezTo>
                        <a:pt x="82" y="288"/>
                        <a:pt x="59" y="302"/>
                        <a:pt x="31" y="293"/>
                      </a:cubicBezTo>
                      <a:cubicBezTo>
                        <a:pt x="24" y="290"/>
                        <a:pt x="19" y="285"/>
                        <a:pt x="14" y="278"/>
                      </a:cubicBezTo>
                      <a:cubicBezTo>
                        <a:pt x="0" y="257"/>
                        <a:pt x="12" y="230"/>
                        <a:pt x="21" y="210"/>
                      </a:cubicBezTo>
                      <a:cubicBezTo>
                        <a:pt x="44" y="160"/>
                        <a:pt x="108" y="116"/>
                        <a:pt x="127" y="100"/>
                      </a:cubicBezTo>
                      <a:cubicBezTo>
                        <a:pt x="150" y="80"/>
                        <a:pt x="223" y="18"/>
                        <a:pt x="239" y="0"/>
                      </a:cubicBezTo>
                      <a:cubicBezTo>
                        <a:pt x="325" y="106"/>
                        <a:pt x="325" y="106"/>
                        <a:pt x="325" y="106"/>
                      </a:cubicBezTo>
                      <a:cubicBezTo>
                        <a:pt x="325" y="106"/>
                        <a:pt x="287" y="136"/>
                        <a:pt x="267" y="153"/>
                      </a:cubicBezTo>
                      <a:cubicBezTo>
                        <a:pt x="231" y="183"/>
                        <a:pt x="180" y="223"/>
                        <a:pt x="143" y="251"/>
                      </a:cubicBezTo>
                      <a:close/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9" name="íSḻîďê">
                  <a:extLst>
                    <a:ext uri="{FF2B5EF4-FFF2-40B4-BE49-F238E27FC236}">
                      <a16:creationId xmlns:a16="http://schemas.microsoft.com/office/drawing/2014/main" id="{D1D742F9-4B53-485D-BAF8-7FDCF0E627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94255" y="2112169"/>
                  <a:ext cx="300038" cy="296863"/>
                </a:xfrm>
                <a:custGeom>
                  <a:avLst/>
                  <a:gdLst>
                    <a:gd name="T0" fmla="*/ 41 w 80"/>
                    <a:gd name="T1" fmla="*/ 6 h 79"/>
                    <a:gd name="T2" fmla="*/ 80 w 80"/>
                    <a:gd name="T3" fmla="*/ 53 h 79"/>
                    <a:gd name="T4" fmla="*/ 41 w 80"/>
                    <a:gd name="T5" fmla="*/ 10 h 79"/>
                    <a:gd name="T6" fmla="*/ 41 w 80"/>
                    <a:gd name="T7" fmla="*/ 6 h 79"/>
                    <a:gd name="T8" fmla="*/ 41 w 80"/>
                    <a:gd name="T9" fmla="*/ 72 h 79"/>
                    <a:gd name="T10" fmla="*/ 41 w 80"/>
                    <a:gd name="T11" fmla="*/ 67 h 79"/>
                    <a:gd name="T12" fmla="*/ 53 w 80"/>
                    <a:gd name="T13" fmla="*/ 79 h 79"/>
                    <a:gd name="T14" fmla="*/ 41 w 80"/>
                    <a:gd name="T15" fmla="*/ 72 h 79"/>
                    <a:gd name="T16" fmla="*/ 30 w 80"/>
                    <a:gd name="T17" fmla="*/ 0 h 79"/>
                    <a:gd name="T18" fmla="*/ 41 w 80"/>
                    <a:gd name="T19" fmla="*/ 6 h 79"/>
                    <a:gd name="T20" fmla="*/ 41 w 80"/>
                    <a:gd name="T21" fmla="*/ 10 h 79"/>
                    <a:gd name="T22" fmla="*/ 30 w 80"/>
                    <a:gd name="T23" fmla="*/ 0 h 79"/>
                    <a:gd name="T24" fmla="*/ 41 w 80"/>
                    <a:gd name="T25" fmla="*/ 67 h 79"/>
                    <a:gd name="T26" fmla="*/ 41 w 80"/>
                    <a:gd name="T27" fmla="*/ 72 h 79"/>
                    <a:gd name="T28" fmla="*/ 0 w 80"/>
                    <a:gd name="T29" fmla="*/ 18 h 79"/>
                    <a:gd name="T30" fmla="*/ 41 w 80"/>
                    <a:gd name="T31" fmla="*/ 67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80" h="79">
                      <a:moveTo>
                        <a:pt x="41" y="6"/>
                      </a:moveTo>
                      <a:cubicBezTo>
                        <a:pt x="59" y="18"/>
                        <a:pt x="75" y="38"/>
                        <a:pt x="80" y="53"/>
                      </a:cubicBezTo>
                      <a:cubicBezTo>
                        <a:pt x="72" y="43"/>
                        <a:pt x="56" y="25"/>
                        <a:pt x="41" y="10"/>
                      </a:cubicBezTo>
                      <a:cubicBezTo>
                        <a:pt x="41" y="6"/>
                        <a:pt x="41" y="6"/>
                        <a:pt x="41" y="6"/>
                      </a:cubicBezTo>
                      <a:close/>
                      <a:moveTo>
                        <a:pt x="41" y="72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5" y="71"/>
                        <a:pt x="49" y="75"/>
                        <a:pt x="53" y="79"/>
                      </a:cubicBezTo>
                      <a:cubicBezTo>
                        <a:pt x="49" y="77"/>
                        <a:pt x="45" y="75"/>
                        <a:pt x="41" y="72"/>
                      </a:cubicBezTo>
                      <a:close/>
                      <a:moveTo>
                        <a:pt x="30" y="0"/>
                      </a:moveTo>
                      <a:cubicBezTo>
                        <a:pt x="34" y="1"/>
                        <a:pt x="38" y="4"/>
                        <a:pt x="41" y="6"/>
                      </a:cubicBezTo>
                      <a:cubicBezTo>
                        <a:pt x="41" y="10"/>
                        <a:pt x="41" y="10"/>
                        <a:pt x="41" y="10"/>
                      </a:cubicBezTo>
                      <a:cubicBezTo>
                        <a:pt x="38" y="7"/>
                        <a:pt x="34" y="3"/>
                        <a:pt x="30" y="0"/>
                      </a:cubicBezTo>
                      <a:close/>
                      <a:moveTo>
                        <a:pt x="41" y="67"/>
                      </a:moveTo>
                      <a:cubicBezTo>
                        <a:pt x="41" y="72"/>
                        <a:pt x="41" y="72"/>
                        <a:pt x="41" y="72"/>
                      </a:cubicBezTo>
                      <a:cubicBezTo>
                        <a:pt x="22" y="58"/>
                        <a:pt x="5" y="36"/>
                        <a:pt x="0" y="18"/>
                      </a:cubicBezTo>
                      <a:cubicBezTo>
                        <a:pt x="7" y="30"/>
                        <a:pt x="24" y="49"/>
                        <a:pt x="41" y="67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0" name="íṩḻídê">
                  <a:extLst>
                    <a:ext uri="{FF2B5EF4-FFF2-40B4-BE49-F238E27FC236}">
                      <a16:creationId xmlns:a16="http://schemas.microsoft.com/office/drawing/2014/main" id="{1EBC9AAC-6742-43E3-982E-9B3CC64F6A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8805" y="2345531"/>
                  <a:ext cx="428625" cy="428625"/>
                </a:xfrm>
                <a:custGeom>
                  <a:avLst/>
                  <a:gdLst>
                    <a:gd name="T0" fmla="*/ 96 w 114"/>
                    <a:gd name="T1" fmla="*/ 34 h 114"/>
                    <a:gd name="T2" fmla="*/ 51 w 114"/>
                    <a:gd name="T3" fmla="*/ 10 h 114"/>
                    <a:gd name="T4" fmla="*/ 20 w 114"/>
                    <a:gd name="T5" fmla="*/ 84 h 114"/>
                    <a:gd name="T6" fmla="*/ 94 w 114"/>
                    <a:gd name="T7" fmla="*/ 76 h 114"/>
                    <a:gd name="T8" fmla="*/ 96 w 114"/>
                    <a:gd name="T9" fmla="*/ 3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114">
                      <a:moveTo>
                        <a:pt x="96" y="34"/>
                      </a:moveTo>
                      <a:cubicBezTo>
                        <a:pt x="81" y="18"/>
                        <a:pt x="65" y="0"/>
                        <a:pt x="51" y="10"/>
                      </a:cubicBezTo>
                      <a:cubicBezTo>
                        <a:pt x="37" y="20"/>
                        <a:pt x="0" y="54"/>
                        <a:pt x="20" y="84"/>
                      </a:cubicBezTo>
                      <a:cubicBezTo>
                        <a:pt x="40" y="114"/>
                        <a:pt x="75" y="95"/>
                        <a:pt x="94" y="76"/>
                      </a:cubicBezTo>
                      <a:cubicBezTo>
                        <a:pt x="114" y="56"/>
                        <a:pt x="110" y="51"/>
                        <a:pt x="96" y="34"/>
                      </a:cubicBezTo>
                      <a:close/>
                    </a:path>
                  </a:pathLst>
                </a:custGeom>
                <a:solidFill>
                  <a:srgbClr val="FFF3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028423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>
            <a:extLst>
              <a:ext uri="{FF2B5EF4-FFF2-40B4-BE49-F238E27FC236}">
                <a16:creationId xmlns:a16="http://schemas.microsoft.com/office/drawing/2014/main" id="{AE7E729B-60DB-43A2-9F60-CDC491B9BE4C}"/>
              </a:ext>
            </a:extLst>
          </p:cNvPr>
          <p:cNvGrpSpPr/>
          <p:nvPr/>
        </p:nvGrpSpPr>
        <p:grpSpPr>
          <a:xfrm>
            <a:off x="2285808" y="3274048"/>
            <a:ext cx="6164225" cy="1017069"/>
            <a:chOff x="6354225" y="3234292"/>
            <a:chExt cx="5016361" cy="1017069"/>
          </a:xfrm>
        </p:grpSpPr>
        <p:sp>
          <p:nvSpPr>
            <p:cNvPr id="16" name="ïŝļíḍe">
              <a:extLst>
                <a:ext uri="{FF2B5EF4-FFF2-40B4-BE49-F238E27FC236}">
                  <a16:creationId xmlns:a16="http://schemas.microsoft.com/office/drawing/2014/main" id="{8668618C-C6DA-405E-A83F-3C63C9F51B0E}"/>
                </a:ext>
              </a:extLst>
            </p:cNvPr>
            <p:cNvSpPr/>
            <p:nvPr/>
          </p:nvSpPr>
          <p:spPr bwMode="auto">
            <a:xfrm>
              <a:off x="6596935" y="3234292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iślîdê">
              <a:extLst>
                <a:ext uri="{FF2B5EF4-FFF2-40B4-BE49-F238E27FC236}">
                  <a16:creationId xmlns:a16="http://schemas.microsoft.com/office/drawing/2014/main" id="{AFA96EDF-4C70-4204-BDC6-FEAAF8637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3234292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ï$ľîḑè">
              <a:extLst>
                <a:ext uri="{FF2B5EF4-FFF2-40B4-BE49-F238E27FC236}">
                  <a16:creationId xmlns:a16="http://schemas.microsoft.com/office/drawing/2014/main" id="{3BD28150-D824-4BCD-9E54-F860CD55F557}"/>
                </a:ext>
              </a:extLst>
            </p:cNvPr>
            <p:cNvSpPr/>
            <p:nvPr/>
          </p:nvSpPr>
          <p:spPr bwMode="auto">
            <a:xfrm rot="16200000">
              <a:off x="6307995" y="3650366"/>
              <a:ext cx="277382" cy="184922"/>
            </a:xfrm>
            <a:prstGeom prst="triangle">
              <a:avLst/>
            </a:pr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íşľiḑê">
              <a:extLst>
                <a:ext uri="{FF2B5EF4-FFF2-40B4-BE49-F238E27FC236}">
                  <a16:creationId xmlns:a16="http://schemas.microsoft.com/office/drawing/2014/main" id="{56507740-6D94-4296-B14E-574400A2492D}"/>
                </a:ext>
              </a:extLst>
            </p:cNvPr>
            <p:cNvSpPr txBox="1"/>
            <p:nvPr/>
          </p:nvSpPr>
          <p:spPr>
            <a:xfrm flipH="1">
              <a:off x="6822936" y="3556100"/>
              <a:ext cx="716414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15D54DC1-D912-4AF2-82A3-EC9D1A623722}"/>
              </a:ext>
            </a:extLst>
          </p:cNvPr>
          <p:cNvGrpSpPr/>
          <p:nvPr/>
        </p:nvGrpSpPr>
        <p:grpSpPr>
          <a:xfrm>
            <a:off x="2285808" y="2002712"/>
            <a:ext cx="6164225" cy="1017069"/>
            <a:chOff x="6354225" y="1962956"/>
            <a:chExt cx="5016361" cy="1017069"/>
          </a:xfrm>
        </p:grpSpPr>
        <p:sp>
          <p:nvSpPr>
            <p:cNvPr id="10" name="ïṡlîḓè">
              <a:extLst>
                <a:ext uri="{FF2B5EF4-FFF2-40B4-BE49-F238E27FC236}">
                  <a16:creationId xmlns:a16="http://schemas.microsoft.com/office/drawing/2014/main" id="{3C5EE76B-4BC2-4CE0-874D-A71EFD3BFA1F}"/>
                </a:ext>
              </a:extLst>
            </p:cNvPr>
            <p:cNvSpPr/>
            <p:nvPr/>
          </p:nvSpPr>
          <p:spPr bwMode="auto">
            <a:xfrm>
              <a:off x="6596935" y="1962956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ïṩ1îďê">
              <a:extLst>
                <a:ext uri="{FF2B5EF4-FFF2-40B4-BE49-F238E27FC236}">
                  <a16:creationId xmlns:a16="http://schemas.microsoft.com/office/drawing/2014/main" id="{B3047CE1-072C-41A7-BF0A-47E838CDD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1962956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iṡ1ïdé">
              <a:extLst>
                <a:ext uri="{FF2B5EF4-FFF2-40B4-BE49-F238E27FC236}">
                  <a16:creationId xmlns:a16="http://schemas.microsoft.com/office/drawing/2014/main" id="{CC658995-22BF-42D7-9994-06A948C732E7}"/>
                </a:ext>
              </a:extLst>
            </p:cNvPr>
            <p:cNvSpPr/>
            <p:nvPr/>
          </p:nvSpPr>
          <p:spPr bwMode="auto">
            <a:xfrm rot="16200000">
              <a:off x="6307995" y="2379030"/>
              <a:ext cx="277382" cy="184922"/>
            </a:xfrm>
            <a:prstGeom prst="triangle">
              <a:avLst/>
            </a:pr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iṥľîḍe">
              <a:extLst>
                <a:ext uri="{FF2B5EF4-FFF2-40B4-BE49-F238E27FC236}">
                  <a16:creationId xmlns:a16="http://schemas.microsoft.com/office/drawing/2014/main" id="{822E2D93-45E4-47CA-BF5F-53F78FFD75FE}"/>
                </a:ext>
              </a:extLst>
            </p:cNvPr>
            <p:cNvSpPr txBox="1"/>
            <p:nvPr/>
          </p:nvSpPr>
          <p:spPr>
            <a:xfrm flipH="1">
              <a:off x="6818801" y="2284763"/>
              <a:ext cx="771365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íślidé">
            <a:extLst>
              <a:ext uri="{FF2B5EF4-FFF2-40B4-BE49-F238E27FC236}">
                <a16:creationId xmlns:a16="http://schemas.microsoft.com/office/drawing/2014/main" id="{0F71A57E-EC46-4DAA-BA22-C465E9AAAE20}"/>
              </a:ext>
            </a:extLst>
          </p:cNvPr>
          <p:cNvSpPr txBox="1">
            <a:spLocks/>
          </p:cNvSpPr>
          <p:nvPr/>
        </p:nvSpPr>
        <p:spPr bwMode="auto">
          <a:xfrm>
            <a:off x="3973366" y="2251238"/>
            <a:ext cx="2879568" cy="535026"/>
          </a:xfrm>
          <a:prstGeom prst="rect">
            <a:avLst/>
          </a:prstGeom>
          <a:noFill/>
        </p:spPr>
        <p:txBody>
          <a:bodyPr wrap="none" lIns="432000" tIns="0" rIns="216000" bIns="0" anchor="ctr" anchorCtr="0">
            <a:norm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了解</a:t>
            </a:r>
            <a:r>
              <a:rPr lang="zh-CN" altLang="en-US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拼装</a:t>
            </a:r>
            <a:r>
              <a:rPr lang="en-US" altLang="zh-CN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小车</a:t>
            </a:r>
            <a:endParaRPr lang="zh-CN" altLang="en-US" sz="2400" b="1" dirty="0">
              <a:solidFill>
                <a:srgbClr val="FFFF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635E948D-E9D7-4E5B-97DE-1655536B14D3}"/>
              </a:ext>
            </a:extLst>
          </p:cNvPr>
          <p:cNvGrpSpPr/>
          <p:nvPr/>
        </p:nvGrpSpPr>
        <p:grpSpPr>
          <a:xfrm>
            <a:off x="2285808" y="3326420"/>
            <a:ext cx="6164225" cy="2239886"/>
            <a:chOff x="6354225" y="3286664"/>
            <a:chExt cx="5016361" cy="2239886"/>
          </a:xfrm>
        </p:grpSpPr>
        <p:sp>
          <p:nvSpPr>
            <p:cNvPr id="4" name="îşḷiḋé">
              <a:extLst>
                <a:ext uri="{FF2B5EF4-FFF2-40B4-BE49-F238E27FC236}">
                  <a16:creationId xmlns:a16="http://schemas.microsoft.com/office/drawing/2014/main" id="{6A4B724E-0D60-4C88-AFEB-B8C63BA39944}"/>
                </a:ext>
              </a:extLst>
            </p:cNvPr>
            <p:cNvSpPr/>
            <p:nvPr/>
          </p:nvSpPr>
          <p:spPr bwMode="auto">
            <a:xfrm>
              <a:off x="6596935" y="4509481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ïśļíḑé">
              <a:extLst>
                <a:ext uri="{FF2B5EF4-FFF2-40B4-BE49-F238E27FC236}">
                  <a16:creationId xmlns:a16="http://schemas.microsoft.com/office/drawing/2014/main" id="{A82EDC93-A736-4DEE-9C63-4BECE40A9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4509481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îsľiḑè">
              <a:extLst>
                <a:ext uri="{FF2B5EF4-FFF2-40B4-BE49-F238E27FC236}">
                  <a16:creationId xmlns:a16="http://schemas.microsoft.com/office/drawing/2014/main" id="{27B30903-1C23-4554-85DF-C7C7120D2FA2}"/>
                </a:ext>
              </a:extLst>
            </p:cNvPr>
            <p:cNvSpPr/>
            <p:nvPr/>
          </p:nvSpPr>
          <p:spPr bwMode="auto">
            <a:xfrm rot="16200000">
              <a:off x="6307995" y="4925555"/>
              <a:ext cx="277382" cy="184922"/>
            </a:xfrm>
            <a:prstGeom prst="triangl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ïṩļíďe">
              <a:extLst>
                <a:ext uri="{FF2B5EF4-FFF2-40B4-BE49-F238E27FC236}">
                  <a16:creationId xmlns:a16="http://schemas.microsoft.com/office/drawing/2014/main" id="{7BA50B3D-3154-492C-8952-F638FAC74CE2}"/>
                </a:ext>
              </a:extLst>
            </p:cNvPr>
            <p:cNvSpPr txBox="1"/>
            <p:nvPr/>
          </p:nvSpPr>
          <p:spPr>
            <a:xfrm flipH="1">
              <a:off x="6804585" y="4831289"/>
              <a:ext cx="692818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iṧľïḓe">
              <a:extLst>
                <a:ext uri="{FF2B5EF4-FFF2-40B4-BE49-F238E27FC236}">
                  <a16:creationId xmlns:a16="http://schemas.microsoft.com/office/drawing/2014/main" id="{84C7537E-8A0C-43C3-8CA4-B3B0A29B967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804365" y="3286664"/>
              <a:ext cx="3275643" cy="912324"/>
            </a:xfrm>
            <a:prstGeom prst="rect">
              <a:avLst/>
            </a:prstGeom>
            <a:noFill/>
          </p:spPr>
          <p:txBody>
            <a:bodyPr wrap="none" lIns="432000" tIns="0" rIns="360000" bIns="0" anchor="ctr" anchorCtr="0">
              <a:norm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了解</a:t>
              </a:r>
              <a:r>
                <a:rPr lang="zh-CN" altLang="en-US" sz="2400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函数的编写</a:t>
              </a:r>
              <a:endParaRPr lang="zh-CN" altLang="zh-CN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1869734" y="2025827"/>
            <a:ext cx="277382" cy="3511200"/>
            <a:chOff x="5938151" y="1986071"/>
            <a:chExt cx="277382" cy="3511200"/>
          </a:xfrm>
        </p:grpSpPr>
        <p:cxnSp>
          <p:nvCxnSpPr>
            <p:cNvPr id="22" name="Straight Connector 91">
              <a:extLst>
                <a:ext uri="{FF2B5EF4-FFF2-40B4-BE49-F238E27FC236}">
                  <a16:creationId xmlns:a16="http://schemas.microsoft.com/office/drawing/2014/main" id="{29B26B38-312B-4DA5-9D01-87300C973A8B}"/>
                </a:ext>
              </a:extLst>
            </p:cNvPr>
            <p:cNvCxnSpPr/>
            <p:nvPr/>
          </p:nvCxnSpPr>
          <p:spPr>
            <a:xfrm rot="5400000">
              <a:off x="5910413" y="5329878"/>
              <a:ext cx="332859" cy="1927"/>
            </a:xfrm>
            <a:prstGeom prst="line">
              <a:avLst/>
            </a:prstGeom>
            <a:ln w="28575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iṣḻíḍe">
              <a:extLst>
                <a:ext uri="{FF2B5EF4-FFF2-40B4-BE49-F238E27FC236}">
                  <a16:creationId xmlns:a16="http://schemas.microsoft.com/office/drawing/2014/main" id="{9D39B86C-FDE7-488A-904F-57D40843C477}"/>
                </a:ext>
              </a:extLst>
            </p:cNvPr>
            <p:cNvSpPr/>
            <p:nvPr/>
          </p:nvSpPr>
          <p:spPr bwMode="auto">
            <a:xfrm>
              <a:off x="5938151" y="4875472"/>
              <a:ext cx="277382" cy="277382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6" name="Straight Connector 98">
              <a:extLst>
                <a:ext uri="{FF2B5EF4-FFF2-40B4-BE49-F238E27FC236}">
                  <a16:creationId xmlns:a16="http://schemas.microsoft.com/office/drawing/2014/main" id="{5D32AC6A-67D5-4B82-8F11-68DFCBCF1220}"/>
                </a:ext>
              </a:extLst>
            </p:cNvPr>
            <p:cNvCxnSpPr/>
            <p:nvPr/>
          </p:nvCxnSpPr>
          <p:spPr>
            <a:xfrm rot="5400000">
              <a:off x="5910413" y="4694210"/>
              <a:ext cx="332859" cy="1927"/>
            </a:xfrm>
            <a:prstGeom prst="line">
              <a:avLst/>
            </a:prstGeom>
            <a:ln w="28575">
              <a:solidFill>
                <a:schemeClr val="accent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01">
              <a:extLst>
                <a:ext uri="{FF2B5EF4-FFF2-40B4-BE49-F238E27FC236}">
                  <a16:creationId xmlns:a16="http://schemas.microsoft.com/office/drawing/2014/main" id="{75E64DEB-2AFC-45BA-8087-DD028F15B57D}"/>
                </a:ext>
              </a:extLst>
            </p:cNvPr>
            <p:cNvCxnSpPr/>
            <p:nvPr/>
          </p:nvCxnSpPr>
          <p:spPr>
            <a:xfrm rot="5400000">
              <a:off x="5910413" y="4058542"/>
              <a:ext cx="332859" cy="1927"/>
            </a:xfrm>
            <a:prstGeom prst="line">
              <a:avLst/>
            </a:prstGeom>
            <a:ln w="28575">
              <a:solidFill>
                <a:schemeClr val="accent3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ïsḻíḍe">
              <a:extLst>
                <a:ext uri="{FF2B5EF4-FFF2-40B4-BE49-F238E27FC236}">
                  <a16:creationId xmlns:a16="http://schemas.microsoft.com/office/drawing/2014/main" id="{9F592956-0C4C-40F7-B3A9-4C1DF44699F8}"/>
                </a:ext>
              </a:extLst>
            </p:cNvPr>
            <p:cNvSpPr/>
            <p:nvPr/>
          </p:nvSpPr>
          <p:spPr bwMode="auto">
            <a:xfrm>
              <a:off x="5938151" y="3604136"/>
              <a:ext cx="277382" cy="277382"/>
            </a:xfrm>
            <a:prstGeom prst="ellipse">
              <a:avLst/>
            </a:prstGeom>
            <a:solidFill>
              <a:schemeClr val="accent3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Straight Connector 106">
              <a:extLst>
                <a:ext uri="{FF2B5EF4-FFF2-40B4-BE49-F238E27FC236}">
                  <a16:creationId xmlns:a16="http://schemas.microsoft.com/office/drawing/2014/main" id="{8F7B5AD6-CDE7-426C-91AA-17E0B276EB4A}"/>
                </a:ext>
              </a:extLst>
            </p:cNvPr>
            <p:cNvCxnSpPr/>
            <p:nvPr/>
          </p:nvCxnSpPr>
          <p:spPr>
            <a:xfrm rot="5400000">
              <a:off x="5910413" y="3422874"/>
              <a:ext cx="332859" cy="1927"/>
            </a:xfrm>
            <a:prstGeom prst="line">
              <a:avLst/>
            </a:prstGeom>
            <a:ln w="28575">
              <a:solidFill>
                <a:schemeClr val="accent4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活动目标</a:t>
            </a:r>
          </a:p>
        </p:txBody>
      </p:sp>
      <p:sp>
        <p:nvSpPr>
          <p:cNvPr id="52" name="işļíḍê">
            <a:extLst>
              <a:ext uri="{FF2B5EF4-FFF2-40B4-BE49-F238E27FC236}">
                <a16:creationId xmlns:a16="http://schemas.microsoft.com/office/drawing/2014/main" id="{0A538647-03BC-4C04-AFB4-40120E6C05C6}"/>
              </a:ext>
            </a:extLst>
          </p:cNvPr>
          <p:cNvSpPr txBox="1">
            <a:spLocks/>
          </p:cNvSpPr>
          <p:nvPr/>
        </p:nvSpPr>
        <p:spPr bwMode="auto">
          <a:xfrm>
            <a:off x="3747193" y="4496864"/>
            <a:ext cx="3253152" cy="1047665"/>
          </a:xfrm>
          <a:prstGeom prst="rect">
            <a:avLst/>
          </a:prstGeom>
          <a:noFill/>
        </p:spPr>
        <p:txBody>
          <a:bodyPr wrap="none" lIns="432000" tIns="0" rIns="360000" bIns="0" anchor="ctr" anchorCtr="0">
            <a:norm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运用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控制小车</a:t>
            </a:r>
          </a:p>
        </p:txBody>
      </p:sp>
    </p:spTree>
    <p:extLst>
      <p:ext uri="{BB962C8B-B14F-4D97-AF65-F5344CB8AC3E}">
        <p14:creationId xmlns:p14="http://schemas.microsoft.com/office/powerpoint/2010/main" val="569281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需要哪些硬件？</a:t>
            </a:r>
          </a:p>
        </p:txBody>
      </p:sp>
      <p:graphicFrame>
        <p:nvGraphicFramePr>
          <p:cNvPr id="11" name="Diagram 29">
            <a:extLst>
              <a:ext uri="{FF2B5EF4-FFF2-40B4-BE49-F238E27FC236}">
                <a16:creationId xmlns:a16="http://schemas.microsoft.com/office/drawing/2014/main" id="{A887E04C-D6A6-4060-AB04-9DEA6C415D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20007764"/>
              </p:ext>
            </p:extLst>
          </p:nvPr>
        </p:nvGraphicFramePr>
        <p:xfrm>
          <a:off x="597057" y="1308100"/>
          <a:ext cx="10989235" cy="50919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01758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8B33A38A-1F26-47E0-AA70-67F9653006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graphicEl>
                                              <a:dgm id="{8B33A38A-1F26-47E0-AA70-67F9653006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E00A12C-A488-48B5-8196-9F097818204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>
                                            <p:graphicEl>
                                              <a:dgm id="{AE00A12C-A488-48B5-8196-9F097818204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130075C-DAED-4D1D-AB37-763F1A262D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>
                                            <p:graphicEl>
                                              <a:dgm id="{7130075C-DAED-4D1D-AB37-763F1A262D9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0690B07-0F0A-4711-8D4B-3B5F7D4E29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graphicEl>
                                              <a:dgm id="{B0690B07-0F0A-4711-8D4B-3B5F7D4E298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20B5860-8224-4097-904D-B73672C9F8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>
                                            <p:graphicEl>
                                              <a:dgm id="{A20B5860-8224-4097-904D-B73672C9F83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2D9CF60-53A5-44B9-9097-60904E7CE4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>
                                            <p:graphicEl>
                                              <a:dgm id="{32D9CF60-53A5-44B9-9097-60904E7CE4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FB716FB-D28B-4017-9E73-424A704CD3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>
                                            <p:graphicEl>
                                              <a:dgm id="{3FB716FB-D28B-4017-9E73-424A704CD31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3B67CC5-9C39-4C8D-A9D8-8C98AF000A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>
                                            <p:graphicEl>
                                              <a:dgm id="{03B67CC5-9C39-4C8D-A9D8-8C98AF000A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972AA22-F389-426E-BCC4-61B96D3526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graphicEl>
                                              <a:dgm id="{B972AA22-F389-426E-BCC4-61B96D3526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1B22D62F-62E9-4CE4-826B-10FD5511BE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>
                                            <p:graphicEl>
                                              <a:dgm id="{1B22D62F-62E9-4CE4-826B-10FD5511BE3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84C1BCE-8DE3-4CD1-8840-4FB781042B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>
                                            <p:graphicEl>
                                              <a:dgm id="{084C1BCE-8DE3-4CD1-8840-4FB781042B4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Sub>
          <a:bldDgm bld="lvl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电机的作用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FCE0EDB-5D25-4E4B-B259-E0E1E6F25BD4}"/>
              </a:ext>
            </a:extLst>
          </p:cNvPr>
          <p:cNvSpPr/>
          <p:nvPr/>
        </p:nvSpPr>
        <p:spPr>
          <a:xfrm>
            <a:off x="1284646" y="1198342"/>
            <a:ext cx="9024219" cy="3640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电机</a:t>
            </a:r>
            <a:r>
              <a:rPr lang="en-US" altLang="zh-CN" sz="2800" b="1" dirty="0">
                <a:solidFill>
                  <a:srgbClr val="EEAF34"/>
                </a:solidFill>
              </a:rPr>
              <a:t>——</a:t>
            </a:r>
            <a:r>
              <a:rPr lang="zh-CN" altLang="en-US" sz="2800" b="1" dirty="0">
                <a:solidFill>
                  <a:srgbClr val="EEAF34"/>
                </a:solidFill>
              </a:rPr>
              <a:t>小车的动力系统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8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当电机接上</a:t>
            </a:r>
            <a:r>
              <a:rPr lang="zh-CN" altLang="en-US" sz="2000" dirty="0">
                <a:solidFill>
                  <a:srgbClr val="1165A0"/>
                </a:solidFill>
              </a:rPr>
              <a:t>正向电压</a:t>
            </a:r>
            <a:r>
              <a:rPr lang="zh-CN" altLang="en-US" sz="2000" dirty="0"/>
              <a:t>时，电机会</a:t>
            </a:r>
            <a:r>
              <a:rPr lang="zh-CN" altLang="en-US" sz="2000" dirty="0">
                <a:solidFill>
                  <a:srgbClr val="1165A0"/>
                </a:solidFill>
              </a:rPr>
              <a:t>正转</a:t>
            </a:r>
            <a:r>
              <a:rPr lang="zh-CN" altLang="en-US" sz="2000" dirty="0"/>
              <a:t>，</a:t>
            </a: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当电机接上</a:t>
            </a:r>
            <a:r>
              <a:rPr lang="zh-CN" altLang="en-US" sz="2000" dirty="0">
                <a:solidFill>
                  <a:srgbClr val="1165A0"/>
                </a:solidFill>
              </a:rPr>
              <a:t>反向电压</a:t>
            </a:r>
            <a:r>
              <a:rPr lang="zh-CN" altLang="en-US" sz="2000" dirty="0"/>
              <a:t>时，电机会</a:t>
            </a:r>
            <a:r>
              <a:rPr lang="zh-CN" altLang="en-US" sz="2000" dirty="0">
                <a:solidFill>
                  <a:srgbClr val="1165A0"/>
                </a:solidFill>
              </a:rPr>
              <a:t>反转</a:t>
            </a:r>
            <a:r>
              <a:rPr lang="zh-CN" altLang="en-US" sz="2000" dirty="0"/>
              <a:t>。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由于开发板能提供给小车的</a:t>
            </a:r>
            <a:r>
              <a:rPr lang="zh-CN" altLang="en-US" sz="2000" dirty="0">
                <a:solidFill>
                  <a:srgbClr val="1165A0"/>
                </a:solidFill>
              </a:rPr>
              <a:t>电压有限</a:t>
            </a:r>
            <a:r>
              <a:rPr lang="zh-CN" altLang="en-US" sz="2000" dirty="0"/>
              <a:t>，所以我们通常不会直接将电机接在开发板上，而是会找一块</a:t>
            </a:r>
            <a:r>
              <a:rPr lang="zh-CN" altLang="en-US" sz="2000" dirty="0">
                <a:solidFill>
                  <a:srgbClr val="1165A0"/>
                </a:solidFill>
              </a:rPr>
              <a:t>电机驱动扩展板</a:t>
            </a:r>
            <a:r>
              <a:rPr lang="zh-CN" altLang="zh-CN" sz="20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61361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如何控制小车？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B517F3B-3879-45C0-8ECD-76CACCAE8C7A}"/>
              </a:ext>
            </a:extLst>
          </p:cNvPr>
          <p:cNvSpPr/>
          <p:nvPr/>
        </p:nvSpPr>
        <p:spPr>
          <a:xfrm>
            <a:off x="8203717" y="1319761"/>
            <a:ext cx="3373953" cy="49654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000"/>
              </a:lnSpc>
            </a:pPr>
            <a:r>
              <a:rPr lang="zh-CN" altLang="zh-CN" sz="2000" dirty="0">
                <a:solidFill>
                  <a:srgbClr val="1165A0"/>
                </a:solidFill>
              </a:rPr>
              <a:t>假如我要让电机</a:t>
            </a:r>
            <a:r>
              <a:rPr lang="en-US" altLang="zh-CN" sz="2000" dirty="0">
                <a:solidFill>
                  <a:srgbClr val="1165A0"/>
                </a:solidFill>
              </a:rPr>
              <a:t>A</a:t>
            </a:r>
            <a:r>
              <a:rPr lang="zh-CN" altLang="zh-CN" sz="2000" dirty="0">
                <a:solidFill>
                  <a:srgbClr val="1165A0"/>
                </a:solidFill>
              </a:rPr>
              <a:t>正转：</a:t>
            </a:r>
          </a:p>
          <a:p>
            <a:pPr>
              <a:lnSpc>
                <a:spcPts val="2000"/>
              </a:lnSpc>
            </a:pPr>
            <a:r>
              <a:rPr lang="en-US" altLang="zh-CN" dirty="0" err="1"/>
              <a:t>digitalWrite</a:t>
            </a:r>
            <a:r>
              <a:rPr lang="en-US" altLang="zh-CN" dirty="0"/>
              <a:t>(AE, HIGH);</a:t>
            </a:r>
            <a:endParaRPr lang="zh-CN" altLang="zh-CN" dirty="0"/>
          </a:p>
          <a:p>
            <a:pPr>
              <a:lnSpc>
                <a:spcPts val="2000"/>
              </a:lnSpc>
            </a:pPr>
            <a:r>
              <a:rPr lang="en-US" altLang="zh-CN" sz="2000" dirty="0">
                <a:solidFill>
                  <a:srgbClr val="F08300"/>
                </a:solidFill>
              </a:rPr>
              <a:t>//</a:t>
            </a:r>
            <a:r>
              <a:rPr lang="zh-CN" altLang="zh-CN" sz="2000" dirty="0">
                <a:solidFill>
                  <a:srgbClr val="F08300"/>
                </a:solidFill>
              </a:rPr>
              <a:t>让电机</a:t>
            </a:r>
            <a:r>
              <a:rPr lang="en-US" altLang="zh-CN" sz="2000" dirty="0">
                <a:solidFill>
                  <a:srgbClr val="F08300"/>
                </a:solidFill>
              </a:rPr>
              <a:t>A</a:t>
            </a:r>
            <a:r>
              <a:rPr lang="zh-CN" altLang="zh-CN" sz="2000" dirty="0">
                <a:solidFill>
                  <a:srgbClr val="F08300"/>
                </a:solidFill>
              </a:rPr>
              <a:t>工作</a:t>
            </a:r>
          </a:p>
          <a:p>
            <a:pPr>
              <a:lnSpc>
                <a:spcPts val="2000"/>
              </a:lnSpc>
            </a:pPr>
            <a:r>
              <a:rPr lang="en-US" altLang="zh-CN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digitalWrite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(AD, HIGH);</a:t>
            </a:r>
            <a:endParaRPr lang="zh-CN" altLang="zh-CN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lnSpc>
                <a:spcPts val="2000"/>
              </a:lnSpc>
            </a:pPr>
            <a:r>
              <a:rPr lang="en-US" altLang="zh-CN" sz="2000" dirty="0">
                <a:solidFill>
                  <a:srgbClr val="F08300"/>
                </a:solidFill>
              </a:rPr>
              <a:t>//</a:t>
            </a:r>
            <a:r>
              <a:rPr lang="zh-CN" altLang="zh-CN" sz="2000" dirty="0">
                <a:solidFill>
                  <a:srgbClr val="F08300"/>
                </a:solidFill>
              </a:rPr>
              <a:t>让电机</a:t>
            </a:r>
            <a:r>
              <a:rPr lang="en-US" altLang="zh-CN" sz="2000" dirty="0">
                <a:solidFill>
                  <a:srgbClr val="F08300"/>
                </a:solidFill>
              </a:rPr>
              <a:t>A</a:t>
            </a:r>
            <a:r>
              <a:rPr lang="zh-CN" altLang="zh-CN" sz="2000" dirty="0">
                <a:solidFill>
                  <a:srgbClr val="F08300"/>
                </a:solidFill>
              </a:rPr>
              <a:t>正向转动</a:t>
            </a:r>
            <a:endParaRPr lang="en-US" altLang="zh-CN" sz="2000" dirty="0">
              <a:solidFill>
                <a:srgbClr val="F08300"/>
              </a:solidFill>
            </a:endParaRPr>
          </a:p>
          <a:p>
            <a:pPr>
              <a:lnSpc>
                <a:spcPts val="2000"/>
              </a:lnSpc>
            </a:pPr>
            <a:endParaRPr lang="en-US" altLang="zh-CN" sz="2000" dirty="0"/>
          </a:p>
          <a:p>
            <a:pPr>
              <a:lnSpc>
                <a:spcPts val="2000"/>
              </a:lnSpc>
            </a:pPr>
            <a:endParaRPr lang="en-US" altLang="zh-CN" sz="2000" dirty="0"/>
          </a:p>
          <a:p>
            <a:pPr>
              <a:lnSpc>
                <a:spcPts val="2000"/>
              </a:lnSpc>
            </a:pPr>
            <a:endParaRPr lang="zh-CN" altLang="zh-CN" sz="2000" dirty="0"/>
          </a:p>
          <a:p>
            <a:pPr>
              <a:lnSpc>
                <a:spcPts val="2000"/>
              </a:lnSpc>
            </a:pPr>
            <a:r>
              <a:rPr lang="zh-CN" altLang="zh-CN" sz="2000" dirty="0">
                <a:solidFill>
                  <a:srgbClr val="1165A0"/>
                </a:solidFill>
              </a:rPr>
              <a:t>假如我要让电机</a:t>
            </a:r>
            <a:r>
              <a:rPr lang="en-US" altLang="zh-CN" sz="2000" dirty="0">
                <a:solidFill>
                  <a:srgbClr val="1165A0"/>
                </a:solidFill>
              </a:rPr>
              <a:t>A________</a:t>
            </a:r>
            <a:r>
              <a:rPr lang="zh-CN" altLang="zh-CN" sz="2000" dirty="0">
                <a:solidFill>
                  <a:srgbClr val="1165A0"/>
                </a:solidFill>
              </a:rPr>
              <a:t>：</a:t>
            </a:r>
          </a:p>
          <a:p>
            <a:pPr>
              <a:lnSpc>
                <a:spcPts val="2000"/>
              </a:lnSpc>
            </a:pPr>
            <a:r>
              <a:rPr lang="en-US" altLang="zh-CN" dirty="0" err="1"/>
              <a:t>digitalWrite</a:t>
            </a:r>
            <a:r>
              <a:rPr lang="en-US" altLang="zh-CN" dirty="0"/>
              <a:t>(AE, HIGH);</a:t>
            </a:r>
            <a:endParaRPr lang="zh-CN" altLang="zh-CN" dirty="0"/>
          </a:p>
          <a:p>
            <a:pPr>
              <a:lnSpc>
                <a:spcPts val="2000"/>
              </a:lnSpc>
            </a:pPr>
            <a:r>
              <a:rPr lang="en-US" altLang="zh-CN" sz="2000" dirty="0">
                <a:solidFill>
                  <a:srgbClr val="F08300"/>
                </a:solidFill>
              </a:rPr>
              <a:t>//</a:t>
            </a:r>
            <a:r>
              <a:rPr lang="zh-CN" altLang="zh-CN" sz="2000" dirty="0">
                <a:solidFill>
                  <a:srgbClr val="F08300"/>
                </a:solidFill>
              </a:rPr>
              <a:t>让电机</a:t>
            </a:r>
            <a:r>
              <a:rPr lang="en-US" altLang="zh-CN" sz="2000" dirty="0">
                <a:solidFill>
                  <a:srgbClr val="F08300"/>
                </a:solidFill>
              </a:rPr>
              <a:t>A</a:t>
            </a:r>
            <a:r>
              <a:rPr lang="zh-CN" altLang="zh-CN" sz="2000" dirty="0">
                <a:solidFill>
                  <a:srgbClr val="F08300"/>
                </a:solidFill>
              </a:rPr>
              <a:t>工作</a:t>
            </a:r>
          </a:p>
          <a:p>
            <a:pPr>
              <a:lnSpc>
                <a:spcPts val="2000"/>
              </a:lnSpc>
            </a:pPr>
            <a:r>
              <a:rPr lang="en-US" altLang="zh-CN" dirty="0" err="1"/>
              <a:t>digitalWrite</a:t>
            </a:r>
            <a:r>
              <a:rPr lang="en-US" altLang="zh-CN" dirty="0"/>
              <a:t>(AD, LOW);</a:t>
            </a:r>
            <a:endParaRPr lang="zh-CN" altLang="zh-CN" dirty="0"/>
          </a:p>
          <a:p>
            <a:pPr>
              <a:lnSpc>
                <a:spcPts val="2000"/>
              </a:lnSpc>
            </a:pPr>
            <a:r>
              <a:rPr lang="en-US" altLang="zh-CN" sz="2000" dirty="0">
                <a:solidFill>
                  <a:srgbClr val="F08300"/>
                </a:solidFill>
              </a:rPr>
              <a:t>//</a:t>
            </a:r>
            <a:r>
              <a:rPr lang="zh-CN" altLang="zh-CN" sz="2000" dirty="0">
                <a:solidFill>
                  <a:srgbClr val="F08300"/>
                </a:solidFill>
              </a:rPr>
              <a:t>让电机</a:t>
            </a:r>
            <a:r>
              <a:rPr lang="en-US" altLang="zh-CN" sz="2000" dirty="0">
                <a:solidFill>
                  <a:srgbClr val="F08300"/>
                </a:solidFill>
              </a:rPr>
              <a:t>A</a:t>
            </a:r>
            <a:r>
              <a:rPr lang="zh-CN" altLang="zh-CN" sz="2000" dirty="0">
                <a:solidFill>
                  <a:srgbClr val="F08300"/>
                </a:solidFill>
              </a:rPr>
              <a:t>反向转动</a:t>
            </a:r>
          </a:p>
          <a:p>
            <a:pPr>
              <a:lnSpc>
                <a:spcPts val="2000"/>
              </a:lnSpc>
            </a:pPr>
            <a:endParaRPr lang="en-US" altLang="zh-CN" sz="2000" dirty="0">
              <a:solidFill>
                <a:srgbClr val="1165A0"/>
              </a:solidFill>
            </a:endParaRPr>
          </a:p>
          <a:p>
            <a:pPr>
              <a:lnSpc>
                <a:spcPts val="2000"/>
              </a:lnSpc>
            </a:pPr>
            <a:endParaRPr lang="en-US" altLang="zh-CN" sz="2000" dirty="0">
              <a:solidFill>
                <a:srgbClr val="1165A0"/>
              </a:solidFill>
            </a:endParaRPr>
          </a:p>
          <a:p>
            <a:pPr>
              <a:lnSpc>
                <a:spcPts val="2000"/>
              </a:lnSpc>
            </a:pPr>
            <a:endParaRPr lang="en-US" altLang="zh-CN" sz="2000" dirty="0">
              <a:solidFill>
                <a:srgbClr val="1165A0"/>
              </a:solidFill>
            </a:endParaRPr>
          </a:p>
          <a:p>
            <a:pPr>
              <a:lnSpc>
                <a:spcPts val="2000"/>
              </a:lnSpc>
            </a:pPr>
            <a:r>
              <a:rPr lang="zh-CN" altLang="zh-CN" sz="2000" dirty="0">
                <a:solidFill>
                  <a:srgbClr val="1165A0"/>
                </a:solidFill>
              </a:rPr>
              <a:t>假如我要让电机</a:t>
            </a:r>
            <a:r>
              <a:rPr lang="en-US" altLang="zh-CN" sz="2000" dirty="0">
                <a:solidFill>
                  <a:srgbClr val="1165A0"/>
                </a:solidFill>
              </a:rPr>
              <a:t>A________</a:t>
            </a:r>
            <a:r>
              <a:rPr lang="zh-CN" altLang="zh-CN" sz="2000" dirty="0">
                <a:solidFill>
                  <a:srgbClr val="1165A0"/>
                </a:solidFill>
              </a:rPr>
              <a:t>：</a:t>
            </a:r>
          </a:p>
          <a:p>
            <a:pPr>
              <a:lnSpc>
                <a:spcPts val="2000"/>
              </a:lnSpc>
            </a:pPr>
            <a:r>
              <a:rPr lang="en-US" altLang="zh-CN" dirty="0" err="1"/>
              <a:t>digitalWrite</a:t>
            </a:r>
            <a:r>
              <a:rPr lang="en-US" altLang="zh-CN" dirty="0"/>
              <a:t>(AE, LOW);</a:t>
            </a:r>
            <a:endParaRPr lang="zh-CN" altLang="zh-CN" dirty="0"/>
          </a:p>
          <a:p>
            <a:pPr>
              <a:lnSpc>
                <a:spcPts val="2000"/>
              </a:lnSpc>
            </a:pPr>
            <a:r>
              <a:rPr lang="en-US" altLang="zh-CN" sz="2000" dirty="0">
                <a:solidFill>
                  <a:srgbClr val="F08300"/>
                </a:solidFill>
              </a:rPr>
              <a:t>//</a:t>
            </a:r>
            <a:r>
              <a:rPr lang="zh-CN" altLang="zh-CN" sz="2000" dirty="0">
                <a:solidFill>
                  <a:srgbClr val="F08300"/>
                </a:solidFill>
              </a:rPr>
              <a:t>让电机</a:t>
            </a:r>
            <a:r>
              <a:rPr lang="en-US" altLang="zh-CN" sz="2000" dirty="0">
                <a:solidFill>
                  <a:srgbClr val="F08300"/>
                </a:solidFill>
              </a:rPr>
              <a:t>A</a:t>
            </a:r>
            <a:r>
              <a:rPr lang="zh-CN" altLang="zh-CN" sz="2000" dirty="0">
                <a:solidFill>
                  <a:srgbClr val="F08300"/>
                </a:solidFill>
              </a:rPr>
              <a:t>不工作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95219343-0952-4224-BAF4-B409C2A009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28" y="2233461"/>
            <a:ext cx="7248432" cy="3136410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51451C38-5C76-4A3F-8082-5B91C9F0F511}"/>
              </a:ext>
            </a:extLst>
          </p:cNvPr>
          <p:cNvSpPr/>
          <p:nvPr/>
        </p:nvSpPr>
        <p:spPr>
          <a:xfrm>
            <a:off x="4582699" y="4190352"/>
            <a:ext cx="520500" cy="464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AE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AA6B87E-624F-4325-878F-53C83F8FFB36}"/>
              </a:ext>
            </a:extLst>
          </p:cNvPr>
          <p:cNvSpPr/>
          <p:nvPr/>
        </p:nvSpPr>
        <p:spPr>
          <a:xfrm>
            <a:off x="4582699" y="4638477"/>
            <a:ext cx="520500" cy="464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AD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388B6D6-AFE6-4F89-8AF5-1C1B2FF77A36}"/>
              </a:ext>
            </a:extLst>
          </p:cNvPr>
          <p:cNvSpPr/>
          <p:nvPr/>
        </p:nvSpPr>
        <p:spPr>
          <a:xfrm>
            <a:off x="4582699" y="3395714"/>
            <a:ext cx="520500" cy="464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BE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788F195-8F73-4EF2-98B6-2D9574634D68}"/>
              </a:ext>
            </a:extLst>
          </p:cNvPr>
          <p:cNvSpPr/>
          <p:nvPr/>
        </p:nvSpPr>
        <p:spPr>
          <a:xfrm>
            <a:off x="4582699" y="3801666"/>
            <a:ext cx="520500" cy="464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BD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4E030F3-37AE-4D02-8E59-E0D0D3823CFA}"/>
              </a:ext>
            </a:extLst>
          </p:cNvPr>
          <p:cNvSpPr/>
          <p:nvPr/>
        </p:nvSpPr>
        <p:spPr>
          <a:xfrm>
            <a:off x="6422065" y="4224581"/>
            <a:ext cx="8888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</a:rPr>
              <a:t>A</a:t>
            </a:r>
            <a:endParaRPr lang="zh-CN" altLang="en-US" sz="3600" dirty="0">
              <a:solidFill>
                <a:srgbClr val="FF0000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BC3FA430-F7C3-4802-9A83-EE7039EDEC29}"/>
              </a:ext>
            </a:extLst>
          </p:cNvPr>
          <p:cNvSpPr/>
          <p:nvPr/>
        </p:nvSpPr>
        <p:spPr>
          <a:xfrm>
            <a:off x="6422065" y="2966366"/>
            <a:ext cx="8888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</a:rPr>
              <a:t>B</a:t>
            </a:r>
            <a:endParaRPr lang="zh-CN" altLang="en-US" sz="3600" dirty="0">
              <a:solidFill>
                <a:srgbClr val="FF0000"/>
              </a:solidFill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3AC8A734-9285-4B7C-8655-104FEE5053A5}"/>
              </a:ext>
            </a:extLst>
          </p:cNvPr>
          <p:cNvSpPr/>
          <p:nvPr/>
        </p:nvSpPr>
        <p:spPr>
          <a:xfrm>
            <a:off x="1534699" y="5550930"/>
            <a:ext cx="6096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000" dirty="0">
                <a:latin typeface="宋体" panose="02010600030101010101" pitchFamily="2" charset="-122"/>
                <a:cs typeface="Times New Roman" panose="02020603050405020304" pitchFamily="18" charset="0"/>
              </a:rPr>
              <a:t>E:</a:t>
            </a:r>
            <a:r>
              <a:rPr lang="en-US" altLang="zh-CN" sz="2000" dirty="0">
                <a:cs typeface="Times New Roman" panose="02020603050405020304" pitchFamily="18" charset="0"/>
              </a:rPr>
              <a:t>enable</a:t>
            </a:r>
            <a:r>
              <a:rPr lang="zh-CN" altLang="zh-CN" sz="2000" dirty="0">
                <a:cs typeface="Times New Roman" panose="02020603050405020304" pitchFamily="18" charset="0"/>
              </a:rPr>
              <a:t>，表示是否让这个电机工作，</a:t>
            </a:r>
            <a:endParaRPr lang="en-US" altLang="zh-CN" sz="2000" dirty="0">
              <a:cs typeface="Times New Roman" panose="02020603050405020304" pitchFamily="18" charset="0"/>
            </a:endParaRPr>
          </a:p>
          <a:p>
            <a:r>
              <a:rPr lang="en-US" altLang="zh-CN" sz="2000" dirty="0">
                <a:cs typeface="Times New Roman" panose="02020603050405020304" pitchFamily="18" charset="0"/>
              </a:rPr>
              <a:t>D:direction</a:t>
            </a:r>
            <a:r>
              <a:rPr lang="zh-CN" altLang="zh-CN" sz="2000" dirty="0">
                <a:cs typeface="Times New Roman" panose="02020603050405020304" pitchFamily="18" charset="0"/>
              </a:rPr>
              <a:t>，表示电机的前进方向。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958066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简约扁平风企业发生历程时间轴图表PPT模板"/>
</p:tagLst>
</file>

<file path=ppt/theme/theme1.xml><?xml version="1.0" encoding="utf-8"?>
<a:theme xmlns:a="http://schemas.openxmlformats.org/drawingml/2006/main" name="Office Theme">
  <a:themeElements>
    <a:clrScheme name="BEST autumn red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F08300"/>
      </a:accent1>
      <a:accent2>
        <a:srgbClr val="66B3E1"/>
      </a:accent2>
      <a:accent3>
        <a:srgbClr val="1165A0"/>
      </a:accent3>
      <a:accent4>
        <a:srgbClr val="EBA417"/>
      </a:accent4>
      <a:accent5>
        <a:srgbClr val="2E9EDA"/>
      </a:accent5>
      <a:accent6>
        <a:srgbClr val="053675"/>
      </a:accent6>
      <a:hlink>
        <a:srgbClr val="4472C4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EST autumn red">
    <a:dk1>
      <a:srgbClr val="000000"/>
    </a:dk1>
    <a:lt1>
      <a:srgbClr val="FFFFFF"/>
    </a:lt1>
    <a:dk2>
      <a:srgbClr val="768395"/>
    </a:dk2>
    <a:lt2>
      <a:srgbClr val="F0F0F0"/>
    </a:lt2>
    <a:accent1>
      <a:srgbClr val="F08300"/>
    </a:accent1>
    <a:accent2>
      <a:srgbClr val="66B3E1"/>
    </a:accent2>
    <a:accent3>
      <a:srgbClr val="1165A0"/>
    </a:accent3>
    <a:accent4>
      <a:srgbClr val="EBA417"/>
    </a:accent4>
    <a:accent5>
      <a:srgbClr val="2E9EDA"/>
    </a:accent5>
    <a:accent6>
      <a:srgbClr val="053675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BEST autumn red">
    <a:dk1>
      <a:srgbClr val="000000"/>
    </a:dk1>
    <a:lt1>
      <a:srgbClr val="FFFFFF"/>
    </a:lt1>
    <a:dk2>
      <a:srgbClr val="768395"/>
    </a:dk2>
    <a:lt2>
      <a:srgbClr val="F0F0F0"/>
    </a:lt2>
    <a:accent1>
      <a:srgbClr val="F08300"/>
    </a:accent1>
    <a:accent2>
      <a:srgbClr val="66B3E1"/>
    </a:accent2>
    <a:accent3>
      <a:srgbClr val="1165A0"/>
    </a:accent3>
    <a:accent4>
      <a:srgbClr val="EBA417"/>
    </a:accent4>
    <a:accent5>
      <a:srgbClr val="2E9EDA"/>
    </a:accent5>
    <a:accent6>
      <a:srgbClr val="053675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2310</TotalTime>
  <Words>637</Words>
  <Application>Microsoft Office PowerPoint</Application>
  <PresentationFormat>宽屏</PresentationFormat>
  <Paragraphs>118</Paragraphs>
  <Slides>17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8" baseType="lpstr">
      <vt:lpstr>等线</vt:lpstr>
      <vt:lpstr>华文中宋</vt:lpstr>
      <vt:lpstr>庞门正道标题体</vt:lpstr>
      <vt:lpstr>宋体</vt:lpstr>
      <vt:lpstr>微软雅黑</vt:lpstr>
      <vt:lpstr>Arial</vt:lpstr>
      <vt:lpstr>Calibri</vt:lpstr>
      <vt:lpstr>Raleway</vt:lpstr>
      <vt:lpstr>Times New Roman</vt:lpstr>
      <vt:lpstr>Wingdings</vt:lpstr>
      <vt:lpstr>Office Theme</vt:lpstr>
      <vt:lpstr>PowerPoint 演示文稿</vt:lpstr>
      <vt:lpstr>问题提出</vt:lpstr>
      <vt:lpstr>未来已来</vt:lpstr>
      <vt:lpstr>科学探究</vt:lpstr>
      <vt:lpstr>WIFI遥控小车</vt:lpstr>
      <vt:lpstr>活动目标</vt:lpstr>
      <vt:lpstr>需要哪些硬件？</vt:lpstr>
      <vt:lpstr>电机的作用</vt:lpstr>
      <vt:lpstr>如何控制小车？</vt:lpstr>
      <vt:lpstr>如何控制小车？</vt:lpstr>
      <vt:lpstr>如何控制小车？</vt:lpstr>
      <vt:lpstr>PowerPoint 演示文稿</vt:lpstr>
      <vt:lpstr>动手实践：组装WIFI小车</vt:lpstr>
      <vt:lpstr>活动：控制小车</vt:lpstr>
      <vt:lpstr>使用blockly控制小车</vt:lpstr>
      <vt:lpstr>小车比赛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简约扁平风企业发生历程时间轴图表PPT模板</dc:title>
  <dc:creator>lenovo</dc:creator>
  <cp:lastModifiedBy>Li X</cp:lastModifiedBy>
  <cp:revision>156</cp:revision>
  <dcterms:created xsi:type="dcterms:W3CDTF">2018-04-01T09:12:50Z</dcterms:created>
  <dcterms:modified xsi:type="dcterms:W3CDTF">2019-11-29T06:45:04Z</dcterms:modified>
</cp:coreProperties>
</file>

<file path=docProps/thumbnail.jpeg>
</file>